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authors.xml" ContentType="application/vnd.ms-powerpoint.author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11"/>
  </p:notesMasterIdLst>
  <p:sldIdLst>
    <p:sldId id="287" r:id="rId3"/>
    <p:sldId id="288" r:id="rId4"/>
    <p:sldId id="257" r:id="rId5"/>
    <p:sldId id="289" r:id="rId6"/>
    <p:sldId id="283" r:id="rId7"/>
    <p:sldId id="277" r:id="rId8"/>
    <p:sldId id="284" r:id="rId9"/>
    <p:sldId id="286" r:id="rId10"/>
  </p:sldIdLst>
  <p:sldSz cx="12192000" cy="6858000"/>
  <p:notesSz cx="6858000" cy="9144000"/>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F9F45F3E-E3D4-6A7C-223D-A5BA9D0EF987}" name="Lena Lindhoff" initials="LL" userId="8c545e5bdbcc2173" providerId="Windows Live"/>
  <p188:author id="{00A4FC48-419D-C0C6-B322-32F1D27906CD}" name="Alexander Schlepper" initials="AS" userId="f9c779d21d9d07bb" providerId="Windows Liv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1"/>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9473" autoAdjust="0"/>
    <p:restoredTop sz="90187" autoAdjust="0"/>
  </p:normalViewPr>
  <p:slideViewPr>
    <p:cSldViewPr snapToGrid="0">
      <p:cViewPr varScale="1">
        <p:scale>
          <a:sx n="126" d="100"/>
          <a:sy n="126" d="100"/>
        </p:scale>
        <p:origin x="245" y="8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viewProps" Target="viewProp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presProps" Target="presProps.xml"/><Relationship Id="rId2" Type="http://schemas.openxmlformats.org/officeDocument/2006/relationships/slideMaster" Target="slideMasters/slideMaster2.xml"/><Relationship Id="rId16" Type="http://schemas.microsoft.com/office/2018/10/relationships/authors" Target="author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tableStyles" Target="tableStyles.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dirty="0"/>
          </a:p>
        </p:txBody>
      </p:sp>
      <p:sp>
        <p:nvSpPr>
          <p:cNvPr id="3" name="Datumsplatzhalt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0E1492B-39E0-4D2C-BCFC-A3CA30D90764}" type="datetimeFigureOut">
              <a:rPr lang="de-DE" smtClean="0"/>
              <a:t>12.03.2025</a:t>
            </a:fld>
            <a:endParaRPr lang="de-DE" dirty="0"/>
          </a:p>
        </p:txBody>
      </p:sp>
      <p:sp>
        <p:nvSpPr>
          <p:cNvPr id="4" name="Folienbildplatzhalt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dirty="0"/>
          </a:p>
        </p:txBody>
      </p:sp>
      <p:sp>
        <p:nvSpPr>
          <p:cNvPr id="5" name="Notizenplatzhalt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6" name="Fußzeilenplatzhalt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dirty="0"/>
          </a:p>
        </p:txBody>
      </p:sp>
      <p:sp>
        <p:nvSpPr>
          <p:cNvPr id="7" name="Foliennummernplatzhalt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A8B50BE-22DC-422D-B203-0E24F88C656F}" type="slidenum">
              <a:rPr lang="de-DE" smtClean="0"/>
              <a:t>‹Nr.›</a:t>
            </a:fld>
            <a:endParaRPr lang="de-DE" dirty="0"/>
          </a:p>
        </p:txBody>
      </p:sp>
    </p:spTree>
    <p:extLst>
      <p:ext uri="{BB962C8B-B14F-4D97-AF65-F5344CB8AC3E}">
        <p14:creationId xmlns:p14="http://schemas.microsoft.com/office/powerpoint/2010/main" val="65676104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Baustein 1 „Eilet freiwillig zu den Fahnen! Deutsche Juden und der Erste Weltkrieg in Offenbach“</a:t>
            </a:r>
          </a:p>
          <a:p>
            <a:r>
              <a:rPr lang="de-DE" dirty="0"/>
              <a:t>5 Min.</a:t>
            </a:r>
          </a:p>
        </p:txBody>
      </p:sp>
      <p:sp>
        <p:nvSpPr>
          <p:cNvPr id="4" name="Foliennummernplatzhalter 3"/>
          <p:cNvSpPr>
            <a:spLocks noGrp="1"/>
          </p:cNvSpPr>
          <p:nvPr>
            <p:ph type="sldNum" sz="quarter" idx="5"/>
          </p:nvPr>
        </p:nvSpPr>
        <p:spPr/>
        <p:txBody>
          <a:bodyPr/>
          <a:lstStyle/>
          <a:p>
            <a:fld id="{DA8B50BE-22DC-422D-B203-0E24F88C656F}" type="slidenum">
              <a:rPr lang="de-DE" smtClean="0"/>
              <a:t>3</a:t>
            </a:fld>
            <a:endParaRPr lang="de-DE" dirty="0"/>
          </a:p>
        </p:txBody>
      </p:sp>
    </p:spTree>
    <p:extLst>
      <p:ext uri="{BB962C8B-B14F-4D97-AF65-F5344CB8AC3E}">
        <p14:creationId xmlns:p14="http://schemas.microsoft.com/office/powerpoint/2010/main" val="219825163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95740D9-0892-AD02-53A4-20E0F243D6A5}"/>
              </a:ext>
            </a:extLst>
          </p:cNvPr>
          <p:cNvSpPr>
            <a:spLocks noGrp="1"/>
          </p:cNvSpPr>
          <p:nvPr>
            <p:ph type="ctrTitle"/>
          </p:nvPr>
        </p:nvSpPr>
        <p:spPr>
          <a:xfrm>
            <a:off x="1524000" y="1122363"/>
            <a:ext cx="9144000" cy="2387600"/>
          </a:xfrm>
        </p:spPr>
        <p:txBody>
          <a:bodyPr anchor="b"/>
          <a:lstStyle>
            <a:lvl1pPr algn="ctr">
              <a:defRPr sz="6000"/>
            </a:lvl1pPr>
          </a:lstStyle>
          <a:p>
            <a:r>
              <a:rPr lang="de-DE"/>
              <a:t>Mastertitelformat bearbeiten</a:t>
            </a:r>
          </a:p>
        </p:txBody>
      </p:sp>
      <p:sp>
        <p:nvSpPr>
          <p:cNvPr id="3" name="Untertitel 2">
            <a:extLst>
              <a:ext uri="{FF2B5EF4-FFF2-40B4-BE49-F238E27FC236}">
                <a16:creationId xmlns:a16="http://schemas.microsoft.com/office/drawing/2014/main" id="{1651697A-1C90-110F-D7AF-B610309FA9E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a:t>Master-Untertitelformat bearbeiten</a:t>
            </a:r>
          </a:p>
        </p:txBody>
      </p:sp>
      <p:sp>
        <p:nvSpPr>
          <p:cNvPr id="4" name="Datumsplatzhalter 3">
            <a:extLst>
              <a:ext uri="{FF2B5EF4-FFF2-40B4-BE49-F238E27FC236}">
                <a16:creationId xmlns:a16="http://schemas.microsoft.com/office/drawing/2014/main" id="{74547194-A1E1-3585-BEC8-F3F17AE54201}"/>
              </a:ext>
            </a:extLst>
          </p:cNvPr>
          <p:cNvSpPr>
            <a:spLocks noGrp="1"/>
          </p:cNvSpPr>
          <p:nvPr>
            <p:ph type="dt" sz="half" idx="10"/>
          </p:nvPr>
        </p:nvSpPr>
        <p:spPr/>
        <p:txBody>
          <a:bodyPr/>
          <a:lstStyle/>
          <a:p>
            <a:fld id="{BFE3D8BB-AF0F-40F8-97EF-0A04BFE7DD19}" type="datetimeFigureOut">
              <a:rPr lang="de-DE" smtClean="0"/>
              <a:t>12.03.2025</a:t>
            </a:fld>
            <a:endParaRPr lang="de-DE" dirty="0"/>
          </a:p>
        </p:txBody>
      </p:sp>
      <p:sp>
        <p:nvSpPr>
          <p:cNvPr id="5" name="Fußzeilenplatzhalter 4">
            <a:extLst>
              <a:ext uri="{FF2B5EF4-FFF2-40B4-BE49-F238E27FC236}">
                <a16:creationId xmlns:a16="http://schemas.microsoft.com/office/drawing/2014/main" id="{A9DAFD94-81C9-25DC-6EFC-59799D055358}"/>
              </a:ext>
            </a:extLst>
          </p:cNvPr>
          <p:cNvSpPr>
            <a:spLocks noGrp="1"/>
          </p:cNvSpPr>
          <p:nvPr>
            <p:ph type="ftr" sz="quarter" idx="11"/>
          </p:nvPr>
        </p:nvSpPr>
        <p:spPr/>
        <p:txBody>
          <a:bodyPr/>
          <a:lstStyle/>
          <a:p>
            <a:endParaRPr lang="de-DE" dirty="0"/>
          </a:p>
        </p:txBody>
      </p:sp>
      <p:sp>
        <p:nvSpPr>
          <p:cNvPr id="6" name="Foliennummernplatzhalter 5">
            <a:extLst>
              <a:ext uri="{FF2B5EF4-FFF2-40B4-BE49-F238E27FC236}">
                <a16:creationId xmlns:a16="http://schemas.microsoft.com/office/drawing/2014/main" id="{CC891C0F-BBC6-EA8B-BBCD-B35B16917B73}"/>
              </a:ext>
            </a:extLst>
          </p:cNvPr>
          <p:cNvSpPr>
            <a:spLocks noGrp="1"/>
          </p:cNvSpPr>
          <p:nvPr>
            <p:ph type="sldNum" sz="quarter" idx="12"/>
          </p:nvPr>
        </p:nvSpPr>
        <p:spPr/>
        <p:txBody>
          <a:bodyPr/>
          <a:lstStyle/>
          <a:p>
            <a:fld id="{69274492-85A4-4364-8918-24FD1AE0089E}" type="slidenum">
              <a:rPr lang="de-DE" smtClean="0"/>
              <a:t>‹Nr.›</a:t>
            </a:fld>
            <a:endParaRPr lang="de-DE" dirty="0"/>
          </a:p>
        </p:txBody>
      </p:sp>
    </p:spTree>
    <p:extLst>
      <p:ext uri="{BB962C8B-B14F-4D97-AF65-F5344CB8AC3E}">
        <p14:creationId xmlns:p14="http://schemas.microsoft.com/office/powerpoint/2010/main" val="290849897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458009E-84E4-6708-4C08-45A99D4E8189}"/>
              </a:ext>
            </a:extLst>
          </p:cNvPr>
          <p:cNvSpPr>
            <a:spLocks noGrp="1"/>
          </p:cNvSpPr>
          <p:nvPr>
            <p:ph type="title"/>
          </p:nvPr>
        </p:nvSpPr>
        <p:spPr/>
        <p:txBody>
          <a:bodyPr/>
          <a:lstStyle/>
          <a:p>
            <a:r>
              <a:rPr lang="de-DE"/>
              <a:t>Mastertitelformat bearbeiten</a:t>
            </a:r>
          </a:p>
        </p:txBody>
      </p:sp>
      <p:sp>
        <p:nvSpPr>
          <p:cNvPr id="3" name="Vertikaler Textplatzhalter 2">
            <a:extLst>
              <a:ext uri="{FF2B5EF4-FFF2-40B4-BE49-F238E27FC236}">
                <a16:creationId xmlns:a16="http://schemas.microsoft.com/office/drawing/2014/main" id="{A464B171-4169-F592-4AD7-40B6C5B6360C}"/>
              </a:ext>
            </a:extLst>
          </p:cNvPr>
          <p:cNvSpPr>
            <a:spLocks noGrp="1"/>
          </p:cNvSpPr>
          <p:nvPr>
            <p:ph type="body" orient="vert" idx="1"/>
          </p:nvPr>
        </p:nvSpPr>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19D3771A-E907-1C4B-6062-4B03F9EDDC33}"/>
              </a:ext>
            </a:extLst>
          </p:cNvPr>
          <p:cNvSpPr>
            <a:spLocks noGrp="1"/>
          </p:cNvSpPr>
          <p:nvPr>
            <p:ph type="dt" sz="half" idx="10"/>
          </p:nvPr>
        </p:nvSpPr>
        <p:spPr/>
        <p:txBody>
          <a:bodyPr/>
          <a:lstStyle/>
          <a:p>
            <a:fld id="{BFE3D8BB-AF0F-40F8-97EF-0A04BFE7DD19}" type="datetimeFigureOut">
              <a:rPr lang="de-DE" smtClean="0"/>
              <a:t>12.03.2025</a:t>
            </a:fld>
            <a:endParaRPr lang="de-DE" dirty="0"/>
          </a:p>
        </p:txBody>
      </p:sp>
      <p:sp>
        <p:nvSpPr>
          <p:cNvPr id="5" name="Fußzeilenplatzhalter 4">
            <a:extLst>
              <a:ext uri="{FF2B5EF4-FFF2-40B4-BE49-F238E27FC236}">
                <a16:creationId xmlns:a16="http://schemas.microsoft.com/office/drawing/2014/main" id="{2A5DF46C-1B1E-9178-1B32-885F29B2045B}"/>
              </a:ext>
            </a:extLst>
          </p:cNvPr>
          <p:cNvSpPr>
            <a:spLocks noGrp="1"/>
          </p:cNvSpPr>
          <p:nvPr>
            <p:ph type="ftr" sz="quarter" idx="11"/>
          </p:nvPr>
        </p:nvSpPr>
        <p:spPr/>
        <p:txBody>
          <a:bodyPr/>
          <a:lstStyle/>
          <a:p>
            <a:endParaRPr lang="de-DE" dirty="0"/>
          </a:p>
        </p:txBody>
      </p:sp>
      <p:sp>
        <p:nvSpPr>
          <p:cNvPr id="6" name="Foliennummernplatzhalter 5">
            <a:extLst>
              <a:ext uri="{FF2B5EF4-FFF2-40B4-BE49-F238E27FC236}">
                <a16:creationId xmlns:a16="http://schemas.microsoft.com/office/drawing/2014/main" id="{9575A0D8-E0A3-E837-ACE2-EF22B81F194B}"/>
              </a:ext>
            </a:extLst>
          </p:cNvPr>
          <p:cNvSpPr>
            <a:spLocks noGrp="1"/>
          </p:cNvSpPr>
          <p:nvPr>
            <p:ph type="sldNum" sz="quarter" idx="12"/>
          </p:nvPr>
        </p:nvSpPr>
        <p:spPr/>
        <p:txBody>
          <a:bodyPr/>
          <a:lstStyle/>
          <a:p>
            <a:fld id="{69274492-85A4-4364-8918-24FD1AE0089E}" type="slidenum">
              <a:rPr lang="de-DE" smtClean="0"/>
              <a:t>‹Nr.›</a:t>
            </a:fld>
            <a:endParaRPr lang="de-DE" dirty="0"/>
          </a:p>
        </p:txBody>
      </p:sp>
    </p:spTree>
    <p:extLst>
      <p:ext uri="{BB962C8B-B14F-4D97-AF65-F5344CB8AC3E}">
        <p14:creationId xmlns:p14="http://schemas.microsoft.com/office/powerpoint/2010/main" val="342964047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a:extLst>
              <a:ext uri="{FF2B5EF4-FFF2-40B4-BE49-F238E27FC236}">
                <a16:creationId xmlns:a16="http://schemas.microsoft.com/office/drawing/2014/main" id="{1139D840-F625-55D8-7B6D-1C4F2468A54C}"/>
              </a:ext>
            </a:extLst>
          </p:cNvPr>
          <p:cNvSpPr>
            <a:spLocks noGrp="1"/>
          </p:cNvSpPr>
          <p:nvPr>
            <p:ph type="title" orient="vert"/>
          </p:nvPr>
        </p:nvSpPr>
        <p:spPr>
          <a:xfrm>
            <a:off x="8724900" y="365125"/>
            <a:ext cx="2628900" cy="5811838"/>
          </a:xfrm>
        </p:spPr>
        <p:txBody>
          <a:bodyPr vert="eaVert"/>
          <a:lstStyle/>
          <a:p>
            <a:r>
              <a:rPr lang="de-DE"/>
              <a:t>Mastertitelformat bearbeiten</a:t>
            </a:r>
          </a:p>
        </p:txBody>
      </p:sp>
      <p:sp>
        <p:nvSpPr>
          <p:cNvPr id="3" name="Vertikaler Textplatzhalter 2">
            <a:extLst>
              <a:ext uri="{FF2B5EF4-FFF2-40B4-BE49-F238E27FC236}">
                <a16:creationId xmlns:a16="http://schemas.microsoft.com/office/drawing/2014/main" id="{301049BC-10F7-F43C-91BC-7E56BEC1FC9A}"/>
              </a:ext>
            </a:extLst>
          </p:cNvPr>
          <p:cNvSpPr>
            <a:spLocks noGrp="1"/>
          </p:cNvSpPr>
          <p:nvPr>
            <p:ph type="body" orient="vert" idx="1"/>
          </p:nvPr>
        </p:nvSpPr>
        <p:spPr>
          <a:xfrm>
            <a:off x="838200" y="365125"/>
            <a:ext cx="7734300" cy="5811838"/>
          </a:xfrm>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5FBAF285-C4C0-7D8F-4879-CEC7F20D90E0}"/>
              </a:ext>
            </a:extLst>
          </p:cNvPr>
          <p:cNvSpPr>
            <a:spLocks noGrp="1"/>
          </p:cNvSpPr>
          <p:nvPr>
            <p:ph type="dt" sz="half" idx="10"/>
          </p:nvPr>
        </p:nvSpPr>
        <p:spPr/>
        <p:txBody>
          <a:bodyPr/>
          <a:lstStyle/>
          <a:p>
            <a:fld id="{BFE3D8BB-AF0F-40F8-97EF-0A04BFE7DD19}" type="datetimeFigureOut">
              <a:rPr lang="de-DE" smtClean="0"/>
              <a:t>12.03.2025</a:t>
            </a:fld>
            <a:endParaRPr lang="de-DE" dirty="0"/>
          </a:p>
        </p:txBody>
      </p:sp>
      <p:sp>
        <p:nvSpPr>
          <p:cNvPr id="5" name="Fußzeilenplatzhalter 4">
            <a:extLst>
              <a:ext uri="{FF2B5EF4-FFF2-40B4-BE49-F238E27FC236}">
                <a16:creationId xmlns:a16="http://schemas.microsoft.com/office/drawing/2014/main" id="{55BBDC8A-98B1-1B5A-3009-E8F987716903}"/>
              </a:ext>
            </a:extLst>
          </p:cNvPr>
          <p:cNvSpPr>
            <a:spLocks noGrp="1"/>
          </p:cNvSpPr>
          <p:nvPr>
            <p:ph type="ftr" sz="quarter" idx="11"/>
          </p:nvPr>
        </p:nvSpPr>
        <p:spPr/>
        <p:txBody>
          <a:bodyPr/>
          <a:lstStyle/>
          <a:p>
            <a:endParaRPr lang="de-DE" dirty="0"/>
          </a:p>
        </p:txBody>
      </p:sp>
      <p:sp>
        <p:nvSpPr>
          <p:cNvPr id="6" name="Foliennummernplatzhalter 5">
            <a:extLst>
              <a:ext uri="{FF2B5EF4-FFF2-40B4-BE49-F238E27FC236}">
                <a16:creationId xmlns:a16="http://schemas.microsoft.com/office/drawing/2014/main" id="{DFBEC7F4-9025-145A-8BED-1E2BBABD8D4C}"/>
              </a:ext>
            </a:extLst>
          </p:cNvPr>
          <p:cNvSpPr>
            <a:spLocks noGrp="1"/>
          </p:cNvSpPr>
          <p:nvPr>
            <p:ph type="sldNum" sz="quarter" idx="12"/>
          </p:nvPr>
        </p:nvSpPr>
        <p:spPr/>
        <p:txBody>
          <a:bodyPr/>
          <a:lstStyle/>
          <a:p>
            <a:fld id="{69274492-85A4-4364-8918-24FD1AE0089E}" type="slidenum">
              <a:rPr lang="de-DE" smtClean="0"/>
              <a:t>‹Nr.›</a:t>
            </a:fld>
            <a:endParaRPr lang="de-DE" dirty="0"/>
          </a:p>
        </p:txBody>
      </p:sp>
    </p:spTree>
    <p:extLst>
      <p:ext uri="{BB962C8B-B14F-4D97-AF65-F5344CB8AC3E}">
        <p14:creationId xmlns:p14="http://schemas.microsoft.com/office/powerpoint/2010/main" val="172212247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36CB695-13B8-9677-FFDB-3CB2197B0038}"/>
              </a:ext>
            </a:extLst>
          </p:cNvPr>
          <p:cNvSpPr>
            <a:spLocks noGrp="1"/>
          </p:cNvSpPr>
          <p:nvPr>
            <p:ph type="ctrTitle"/>
          </p:nvPr>
        </p:nvSpPr>
        <p:spPr>
          <a:xfrm>
            <a:off x="1524000" y="1122363"/>
            <a:ext cx="9144000" cy="2387600"/>
          </a:xfrm>
        </p:spPr>
        <p:txBody>
          <a:bodyPr anchor="b"/>
          <a:lstStyle>
            <a:lvl1pPr algn="ctr">
              <a:defRPr sz="6000"/>
            </a:lvl1pPr>
          </a:lstStyle>
          <a:p>
            <a:r>
              <a:rPr lang="de-DE"/>
              <a:t>Mastertitelformat bearbeiten</a:t>
            </a:r>
          </a:p>
        </p:txBody>
      </p:sp>
      <p:sp>
        <p:nvSpPr>
          <p:cNvPr id="3" name="Untertitel 2">
            <a:extLst>
              <a:ext uri="{FF2B5EF4-FFF2-40B4-BE49-F238E27FC236}">
                <a16:creationId xmlns:a16="http://schemas.microsoft.com/office/drawing/2014/main" id="{B347D15D-824D-52A2-D0D3-D5D1510F17A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a:t>Master-Untertitelformat bearbeiten</a:t>
            </a:r>
          </a:p>
        </p:txBody>
      </p:sp>
      <p:sp>
        <p:nvSpPr>
          <p:cNvPr id="4" name="Datumsplatzhalter 3">
            <a:extLst>
              <a:ext uri="{FF2B5EF4-FFF2-40B4-BE49-F238E27FC236}">
                <a16:creationId xmlns:a16="http://schemas.microsoft.com/office/drawing/2014/main" id="{984522CC-DCC5-9833-D929-9A99305FA599}"/>
              </a:ext>
            </a:extLst>
          </p:cNvPr>
          <p:cNvSpPr>
            <a:spLocks noGrp="1"/>
          </p:cNvSpPr>
          <p:nvPr>
            <p:ph type="dt" sz="half" idx="10"/>
          </p:nvPr>
        </p:nvSpPr>
        <p:spPr/>
        <p:txBody>
          <a:bodyPr/>
          <a:lstStyle/>
          <a:p>
            <a:fld id="{44563687-9E52-4938-9052-518E093A1B97}" type="datetime1">
              <a:rPr lang="de-DE" smtClean="0"/>
              <a:t>12.03.2025</a:t>
            </a:fld>
            <a:endParaRPr lang="de-DE"/>
          </a:p>
        </p:txBody>
      </p:sp>
      <p:sp>
        <p:nvSpPr>
          <p:cNvPr id="5" name="Fußzeilenplatzhalter 4">
            <a:extLst>
              <a:ext uri="{FF2B5EF4-FFF2-40B4-BE49-F238E27FC236}">
                <a16:creationId xmlns:a16="http://schemas.microsoft.com/office/drawing/2014/main" id="{741E8C11-A2CC-8110-EE6E-CBE7ABF780D1}"/>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B8A6D9D9-E528-77E9-00B6-4EFE1DEBDB1E}"/>
              </a:ext>
            </a:extLst>
          </p:cNvPr>
          <p:cNvSpPr>
            <a:spLocks noGrp="1"/>
          </p:cNvSpPr>
          <p:nvPr>
            <p:ph type="sldNum" sz="quarter" idx="12"/>
          </p:nvPr>
        </p:nvSpPr>
        <p:spPr/>
        <p:txBody>
          <a:bodyPr/>
          <a:lstStyle/>
          <a:p>
            <a:fld id="{E000AFE4-1DDB-4119-878D-BE52311CFAA2}" type="slidenum">
              <a:rPr lang="de-DE" smtClean="0"/>
              <a:t>‹Nr.›</a:t>
            </a:fld>
            <a:endParaRPr lang="de-DE"/>
          </a:p>
        </p:txBody>
      </p:sp>
    </p:spTree>
    <p:extLst>
      <p:ext uri="{BB962C8B-B14F-4D97-AF65-F5344CB8AC3E}">
        <p14:creationId xmlns:p14="http://schemas.microsoft.com/office/powerpoint/2010/main" val="64117069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B7A7F6E-7EAC-D84B-C1AD-0F47A941FCC7}"/>
              </a:ext>
            </a:extLst>
          </p:cNvPr>
          <p:cNvSpPr>
            <a:spLocks noGrp="1"/>
          </p:cNvSpPr>
          <p:nvPr>
            <p:ph type="title"/>
          </p:nvPr>
        </p:nvSpPr>
        <p:spPr/>
        <p:txBody>
          <a:bodyPr/>
          <a:lstStyle/>
          <a:p>
            <a:r>
              <a:rPr lang="de-DE"/>
              <a:t>Mastertitelformat bearbeiten</a:t>
            </a:r>
          </a:p>
        </p:txBody>
      </p:sp>
      <p:sp>
        <p:nvSpPr>
          <p:cNvPr id="3" name="Inhaltsplatzhalter 2">
            <a:extLst>
              <a:ext uri="{FF2B5EF4-FFF2-40B4-BE49-F238E27FC236}">
                <a16:creationId xmlns:a16="http://schemas.microsoft.com/office/drawing/2014/main" id="{85D42BF5-D208-2805-7E09-46824914F75D}"/>
              </a:ext>
            </a:extLst>
          </p:cNvPr>
          <p:cNvSpPr>
            <a:spLocks noGrp="1"/>
          </p:cNvSpPr>
          <p:nvPr>
            <p:ph idx="1"/>
          </p:nvPr>
        </p:nvSpPr>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3F58EC1D-2678-1DCB-B13B-5F3D0A2914BD}"/>
              </a:ext>
            </a:extLst>
          </p:cNvPr>
          <p:cNvSpPr>
            <a:spLocks noGrp="1"/>
          </p:cNvSpPr>
          <p:nvPr>
            <p:ph type="dt" sz="half" idx="10"/>
          </p:nvPr>
        </p:nvSpPr>
        <p:spPr/>
        <p:txBody>
          <a:bodyPr/>
          <a:lstStyle/>
          <a:p>
            <a:fld id="{74A70B0E-5EB9-4457-B33A-E8E6A2F2A255}" type="datetime1">
              <a:rPr lang="de-DE" smtClean="0"/>
              <a:t>12.03.2025</a:t>
            </a:fld>
            <a:endParaRPr lang="de-DE"/>
          </a:p>
        </p:txBody>
      </p:sp>
      <p:sp>
        <p:nvSpPr>
          <p:cNvPr id="5" name="Fußzeilenplatzhalter 4">
            <a:extLst>
              <a:ext uri="{FF2B5EF4-FFF2-40B4-BE49-F238E27FC236}">
                <a16:creationId xmlns:a16="http://schemas.microsoft.com/office/drawing/2014/main" id="{2EB9B0E7-C321-A4B9-F3FD-311605C05703}"/>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94711D5E-D90D-7255-D653-6F2C9C293738}"/>
              </a:ext>
            </a:extLst>
          </p:cNvPr>
          <p:cNvSpPr>
            <a:spLocks noGrp="1"/>
          </p:cNvSpPr>
          <p:nvPr>
            <p:ph type="sldNum" sz="quarter" idx="12"/>
          </p:nvPr>
        </p:nvSpPr>
        <p:spPr/>
        <p:txBody>
          <a:bodyPr/>
          <a:lstStyle/>
          <a:p>
            <a:fld id="{E000AFE4-1DDB-4119-878D-BE52311CFAA2}" type="slidenum">
              <a:rPr lang="de-DE" smtClean="0"/>
              <a:t>‹Nr.›</a:t>
            </a:fld>
            <a:endParaRPr lang="de-DE"/>
          </a:p>
        </p:txBody>
      </p:sp>
    </p:spTree>
    <p:extLst>
      <p:ext uri="{BB962C8B-B14F-4D97-AF65-F5344CB8AC3E}">
        <p14:creationId xmlns:p14="http://schemas.microsoft.com/office/powerpoint/2010/main" val="147407874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08C3180-E939-3B5C-0C46-B3124A978BFA}"/>
              </a:ext>
            </a:extLst>
          </p:cNvPr>
          <p:cNvSpPr>
            <a:spLocks noGrp="1"/>
          </p:cNvSpPr>
          <p:nvPr>
            <p:ph type="title"/>
          </p:nvPr>
        </p:nvSpPr>
        <p:spPr>
          <a:xfrm>
            <a:off x="831850" y="1709738"/>
            <a:ext cx="10515600" cy="2852737"/>
          </a:xfrm>
        </p:spPr>
        <p:txBody>
          <a:bodyPr anchor="b"/>
          <a:lstStyle>
            <a:lvl1pPr>
              <a:defRPr sz="6000"/>
            </a:lvl1pPr>
          </a:lstStyle>
          <a:p>
            <a:r>
              <a:rPr lang="de-DE"/>
              <a:t>Mastertitelformat bearbeiten</a:t>
            </a:r>
          </a:p>
        </p:txBody>
      </p:sp>
      <p:sp>
        <p:nvSpPr>
          <p:cNvPr id="3" name="Textplatzhalter 2">
            <a:extLst>
              <a:ext uri="{FF2B5EF4-FFF2-40B4-BE49-F238E27FC236}">
                <a16:creationId xmlns:a16="http://schemas.microsoft.com/office/drawing/2014/main" id="{07EFCE37-46AA-E875-C038-B3034F6EBE87}"/>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de-DE"/>
              <a:t>Mastertextformat bearbeiten</a:t>
            </a:r>
          </a:p>
        </p:txBody>
      </p:sp>
      <p:sp>
        <p:nvSpPr>
          <p:cNvPr id="4" name="Datumsplatzhalter 3">
            <a:extLst>
              <a:ext uri="{FF2B5EF4-FFF2-40B4-BE49-F238E27FC236}">
                <a16:creationId xmlns:a16="http://schemas.microsoft.com/office/drawing/2014/main" id="{F8CFD75A-7552-AF53-4FBC-C29FFE35E23E}"/>
              </a:ext>
            </a:extLst>
          </p:cNvPr>
          <p:cNvSpPr>
            <a:spLocks noGrp="1"/>
          </p:cNvSpPr>
          <p:nvPr>
            <p:ph type="dt" sz="half" idx="10"/>
          </p:nvPr>
        </p:nvSpPr>
        <p:spPr/>
        <p:txBody>
          <a:bodyPr/>
          <a:lstStyle/>
          <a:p>
            <a:fld id="{8739ED97-6223-46B5-8236-9EC974E33CF4}" type="datetime1">
              <a:rPr lang="de-DE" smtClean="0"/>
              <a:t>12.03.2025</a:t>
            </a:fld>
            <a:endParaRPr lang="de-DE"/>
          </a:p>
        </p:txBody>
      </p:sp>
      <p:sp>
        <p:nvSpPr>
          <p:cNvPr id="5" name="Fußzeilenplatzhalter 4">
            <a:extLst>
              <a:ext uri="{FF2B5EF4-FFF2-40B4-BE49-F238E27FC236}">
                <a16:creationId xmlns:a16="http://schemas.microsoft.com/office/drawing/2014/main" id="{00830E13-7707-0973-C446-ECB36DF9FA3C}"/>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DCCD6A1A-2EC9-8BA7-07D8-17A528B6E859}"/>
              </a:ext>
            </a:extLst>
          </p:cNvPr>
          <p:cNvSpPr>
            <a:spLocks noGrp="1"/>
          </p:cNvSpPr>
          <p:nvPr>
            <p:ph type="sldNum" sz="quarter" idx="12"/>
          </p:nvPr>
        </p:nvSpPr>
        <p:spPr/>
        <p:txBody>
          <a:bodyPr/>
          <a:lstStyle/>
          <a:p>
            <a:fld id="{E000AFE4-1DDB-4119-878D-BE52311CFAA2}" type="slidenum">
              <a:rPr lang="de-DE" smtClean="0"/>
              <a:t>‹Nr.›</a:t>
            </a:fld>
            <a:endParaRPr lang="de-DE"/>
          </a:p>
        </p:txBody>
      </p:sp>
    </p:spTree>
    <p:extLst>
      <p:ext uri="{BB962C8B-B14F-4D97-AF65-F5344CB8AC3E}">
        <p14:creationId xmlns:p14="http://schemas.microsoft.com/office/powerpoint/2010/main" val="378248578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E9884A4-1F49-A10B-1E26-46FFA4B755F1}"/>
              </a:ext>
            </a:extLst>
          </p:cNvPr>
          <p:cNvSpPr>
            <a:spLocks noGrp="1"/>
          </p:cNvSpPr>
          <p:nvPr>
            <p:ph type="title"/>
          </p:nvPr>
        </p:nvSpPr>
        <p:spPr/>
        <p:txBody>
          <a:bodyPr/>
          <a:lstStyle/>
          <a:p>
            <a:r>
              <a:rPr lang="de-DE"/>
              <a:t>Mastertitelformat bearbeiten</a:t>
            </a:r>
          </a:p>
        </p:txBody>
      </p:sp>
      <p:sp>
        <p:nvSpPr>
          <p:cNvPr id="3" name="Inhaltsplatzhalter 2">
            <a:extLst>
              <a:ext uri="{FF2B5EF4-FFF2-40B4-BE49-F238E27FC236}">
                <a16:creationId xmlns:a16="http://schemas.microsoft.com/office/drawing/2014/main" id="{2FA1F9EB-D299-2D23-45AA-AB50A376849D}"/>
              </a:ext>
            </a:extLst>
          </p:cNvPr>
          <p:cNvSpPr>
            <a:spLocks noGrp="1"/>
          </p:cNvSpPr>
          <p:nvPr>
            <p:ph sz="half" idx="1"/>
          </p:nvPr>
        </p:nvSpPr>
        <p:spPr>
          <a:xfrm>
            <a:off x="838200" y="1825625"/>
            <a:ext cx="5181600" cy="435133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Inhaltsplatzhalter 3">
            <a:extLst>
              <a:ext uri="{FF2B5EF4-FFF2-40B4-BE49-F238E27FC236}">
                <a16:creationId xmlns:a16="http://schemas.microsoft.com/office/drawing/2014/main" id="{58A90C39-EF6E-B2F3-BD0B-37AABDAF2C29}"/>
              </a:ext>
            </a:extLst>
          </p:cNvPr>
          <p:cNvSpPr>
            <a:spLocks noGrp="1"/>
          </p:cNvSpPr>
          <p:nvPr>
            <p:ph sz="half" idx="2"/>
          </p:nvPr>
        </p:nvSpPr>
        <p:spPr>
          <a:xfrm>
            <a:off x="6172200" y="1825625"/>
            <a:ext cx="5181600" cy="435133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5" name="Datumsplatzhalter 4">
            <a:extLst>
              <a:ext uri="{FF2B5EF4-FFF2-40B4-BE49-F238E27FC236}">
                <a16:creationId xmlns:a16="http://schemas.microsoft.com/office/drawing/2014/main" id="{3C6A1800-6B21-F039-E88F-62FBF08531E9}"/>
              </a:ext>
            </a:extLst>
          </p:cNvPr>
          <p:cNvSpPr>
            <a:spLocks noGrp="1"/>
          </p:cNvSpPr>
          <p:nvPr>
            <p:ph type="dt" sz="half" idx="10"/>
          </p:nvPr>
        </p:nvSpPr>
        <p:spPr/>
        <p:txBody>
          <a:bodyPr/>
          <a:lstStyle/>
          <a:p>
            <a:fld id="{6C8754DD-19EC-42F3-81B7-A8ECA46E68C2}" type="datetime1">
              <a:rPr lang="de-DE" smtClean="0"/>
              <a:t>12.03.2025</a:t>
            </a:fld>
            <a:endParaRPr lang="de-DE"/>
          </a:p>
        </p:txBody>
      </p:sp>
      <p:sp>
        <p:nvSpPr>
          <p:cNvPr id="6" name="Fußzeilenplatzhalter 5">
            <a:extLst>
              <a:ext uri="{FF2B5EF4-FFF2-40B4-BE49-F238E27FC236}">
                <a16:creationId xmlns:a16="http://schemas.microsoft.com/office/drawing/2014/main" id="{68061775-06D6-D152-BBAC-4F300916FE8F}"/>
              </a:ext>
            </a:extLst>
          </p:cNvPr>
          <p:cNvSpPr>
            <a:spLocks noGrp="1"/>
          </p:cNvSpPr>
          <p:nvPr>
            <p:ph type="ftr" sz="quarter" idx="11"/>
          </p:nvPr>
        </p:nvSpPr>
        <p:spPr/>
        <p:txBody>
          <a:bodyPr/>
          <a:lstStyle/>
          <a:p>
            <a:endParaRPr lang="de-DE"/>
          </a:p>
        </p:txBody>
      </p:sp>
      <p:sp>
        <p:nvSpPr>
          <p:cNvPr id="7" name="Foliennummernplatzhalter 6">
            <a:extLst>
              <a:ext uri="{FF2B5EF4-FFF2-40B4-BE49-F238E27FC236}">
                <a16:creationId xmlns:a16="http://schemas.microsoft.com/office/drawing/2014/main" id="{86B99C57-8CE4-24F1-9FB8-A23E26F22AFC}"/>
              </a:ext>
            </a:extLst>
          </p:cNvPr>
          <p:cNvSpPr>
            <a:spLocks noGrp="1"/>
          </p:cNvSpPr>
          <p:nvPr>
            <p:ph type="sldNum" sz="quarter" idx="12"/>
          </p:nvPr>
        </p:nvSpPr>
        <p:spPr/>
        <p:txBody>
          <a:bodyPr/>
          <a:lstStyle/>
          <a:p>
            <a:fld id="{E000AFE4-1DDB-4119-878D-BE52311CFAA2}" type="slidenum">
              <a:rPr lang="de-DE" smtClean="0"/>
              <a:t>‹Nr.›</a:t>
            </a:fld>
            <a:endParaRPr lang="de-DE"/>
          </a:p>
        </p:txBody>
      </p:sp>
    </p:spTree>
    <p:extLst>
      <p:ext uri="{BB962C8B-B14F-4D97-AF65-F5344CB8AC3E}">
        <p14:creationId xmlns:p14="http://schemas.microsoft.com/office/powerpoint/2010/main" val="172663913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7ED7199-C6D6-0643-7F9A-8A94E2D542C5}"/>
              </a:ext>
            </a:extLst>
          </p:cNvPr>
          <p:cNvSpPr>
            <a:spLocks noGrp="1"/>
          </p:cNvSpPr>
          <p:nvPr>
            <p:ph type="title"/>
          </p:nvPr>
        </p:nvSpPr>
        <p:spPr>
          <a:xfrm>
            <a:off x="839788" y="365125"/>
            <a:ext cx="10515600" cy="1325563"/>
          </a:xfrm>
        </p:spPr>
        <p:txBody>
          <a:bodyPr/>
          <a:lstStyle/>
          <a:p>
            <a:r>
              <a:rPr lang="de-DE"/>
              <a:t>Mastertitelformat bearbeiten</a:t>
            </a:r>
          </a:p>
        </p:txBody>
      </p:sp>
      <p:sp>
        <p:nvSpPr>
          <p:cNvPr id="3" name="Textplatzhalter 2">
            <a:extLst>
              <a:ext uri="{FF2B5EF4-FFF2-40B4-BE49-F238E27FC236}">
                <a16:creationId xmlns:a16="http://schemas.microsoft.com/office/drawing/2014/main" id="{19B9B1A3-0D45-FEA1-D956-0A5ED7F714C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4" name="Inhaltsplatzhalter 3">
            <a:extLst>
              <a:ext uri="{FF2B5EF4-FFF2-40B4-BE49-F238E27FC236}">
                <a16:creationId xmlns:a16="http://schemas.microsoft.com/office/drawing/2014/main" id="{7156D322-7771-DF66-22AD-C9CA19597B93}"/>
              </a:ext>
            </a:extLst>
          </p:cNvPr>
          <p:cNvSpPr>
            <a:spLocks noGrp="1"/>
          </p:cNvSpPr>
          <p:nvPr>
            <p:ph sz="half" idx="2"/>
          </p:nvPr>
        </p:nvSpPr>
        <p:spPr>
          <a:xfrm>
            <a:off x="839788" y="2505075"/>
            <a:ext cx="5157787" cy="368458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5" name="Textplatzhalter 4">
            <a:extLst>
              <a:ext uri="{FF2B5EF4-FFF2-40B4-BE49-F238E27FC236}">
                <a16:creationId xmlns:a16="http://schemas.microsoft.com/office/drawing/2014/main" id="{83E3E77B-7828-858C-F2F2-E7A99344CAC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6" name="Inhaltsplatzhalter 5">
            <a:extLst>
              <a:ext uri="{FF2B5EF4-FFF2-40B4-BE49-F238E27FC236}">
                <a16:creationId xmlns:a16="http://schemas.microsoft.com/office/drawing/2014/main" id="{C6AF1CA9-ADE3-76E3-19DF-86D744A962DA}"/>
              </a:ext>
            </a:extLst>
          </p:cNvPr>
          <p:cNvSpPr>
            <a:spLocks noGrp="1"/>
          </p:cNvSpPr>
          <p:nvPr>
            <p:ph sz="quarter" idx="4"/>
          </p:nvPr>
        </p:nvSpPr>
        <p:spPr>
          <a:xfrm>
            <a:off x="6172200" y="2505075"/>
            <a:ext cx="5183188" cy="368458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7" name="Datumsplatzhalter 6">
            <a:extLst>
              <a:ext uri="{FF2B5EF4-FFF2-40B4-BE49-F238E27FC236}">
                <a16:creationId xmlns:a16="http://schemas.microsoft.com/office/drawing/2014/main" id="{D2F3261A-4D4F-3442-647B-420E90EC66A6}"/>
              </a:ext>
            </a:extLst>
          </p:cNvPr>
          <p:cNvSpPr>
            <a:spLocks noGrp="1"/>
          </p:cNvSpPr>
          <p:nvPr>
            <p:ph type="dt" sz="half" idx="10"/>
          </p:nvPr>
        </p:nvSpPr>
        <p:spPr/>
        <p:txBody>
          <a:bodyPr/>
          <a:lstStyle/>
          <a:p>
            <a:fld id="{493B02C5-E12B-4B70-BF32-C57EE9CAA865}" type="datetime1">
              <a:rPr lang="de-DE" smtClean="0"/>
              <a:t>12.03.2025</a:t>
            </a:fld>
            <a:endParaRPr lang="de-DE"/>
          </a:p>
        </p:txBody>
      </p:sp>
      <p:sp>
        <p:nvSpPr>
          <p:cNvPr id="8" name="Fußzeilenplatzhalter 7">
            <a:extLst>
              <a:ext uri="{FF2B5EF4-FFF2-40B4-BE49-F238E27FC236}">
                <a16:creationId xmlns:a16="http://schemas.microsoft.com/office/drawing/2014/main" id="{474EDA61-5DD9-D19B-ACEB-678B755654EA}"/>
              </a:ext>
            </a:extLst>
          </p:cNvPr>
          <p:cNvSpPr>
            <a:spLocks noGrp="1"/>
          </p:cNvSpPr>
          <p:nvPr>
            <p:ph type="ftr" sz="quarter" idx="11"/>
          </p:nvPr>
        </p:nvSpPr>
        <p:spPr/>
        <p:txBody>
          <a:bodyPr/>
          <a:lstStyle/>
          <a:p>
            <a:endParaRPr lang="de-DE"/>
          </a:p>
        </p:txBody>
      </p:sp>
      <p:sp>
        <p:nvSpPr>
          <p:cNvPr id="9" name="Foliennummernplatzhalter 8">
            <a:extLst>
              <a:ext uri="{FF2B5EF4-FFF2-40B4-BE49-F238E27FC236}">
                <a16:creationId xmlns:a16="http://schemas.microsoft.com/office/drawing/2014/main" id="{CBBBA9D1-FF17-6A6E-9A86-9866263A743A}"/>
              </a:ext>
            </a:extLst>
          </p:cNvPr>
          <p:cNvSpPr>
            <a:spLocks noGrp="1"/>
          </p:cNvSpPr>
          <p:nvPr>
            <p:ph type="sldNum" sz="quarter" idx="12"/>
          </p:nvPr>
        </p:nvSpPr>
        <p:spPr/>
        <p:txBody>
          <a:bodyPr/>
          <a:lstStyle/>
          <a:p>
            <a:fld id="{E000AFE4-1DDB-4119-878D-BE52311CFAA2}" type="slidenum">
              <a:rPr lang="de-DE" smtClean="0"/>
              <a:t>‹Nr.›</a:t>
            </a:fld>
            <a:endParaRPr lang="de-DE"/>
          </a:p>
        </p:txBody>
      </p:sp>
    </p:spTree>
    <p:extLst>
      <p:ext uri="{BB962C8B-B14F-4D97-AF65-F5344CB8AC3E}">
        <p14:creationId xmlns:p14="http://schemas.microsoft.com/office/powerpoint/2010/main" val="137251016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E8D1228-69F8-3C14-3BEA-9729BB87CE83}"/>
              </a:ext>
            </a:extLst>
          </p:cNvPr>
          <p:cNvSpPr>
            <a:spLocks noGrp="1"/>
          </p:cNvSpPr>
          <p:nvPr>
            <p:ph type="title"/>
          </p:nvPr>
        </p:nvSpPr>
        <p:spPr/>
        <p:txBody>
          <a:bodyPr/>
          <a:lstStyle/>
          <a:p>
            <a:r>
              <a:rPr lang="de-DE"/>
              <a:t>Mastertitelformat bearbeiten</a:t>
            </a:r>
          </a:p>
        </p:txBody>
      </p:sp>
      <p:sp>
        <p:nvSpPr>
          <p:cNvPr id="3" name="Datumsplatzhalter 2">
            <a:extLst>
              <a:ext uri="{FF2B5EF4-FFF2-40B4-BE49-F238E27FC236}">
                <a16:creationId xmlns:a16="http://schemas.microsoft.com/office/drawing/2014/main" id="{E075BD4C-3AAA-B457-276D-790FC23D9A19}"/>
              </a:ext>
            </a:extLst>
          </p:cNvPr>
          <p:cNvSpPr>
            <a:spLocks noGrp="1"/>
          </p:cNvSpPr>
          <p:nvPr>
            <p:ph type="dt" sz="half" idx="10"/>
          </p:nvPr>
        </p:nvSpPr>
        <p:spPr/>
        <p:txBody>
          <a:bodyPr/>
          <a:lstStyle/>
          <a:p>
            <a:fld id="{A21CC53D-E756-4577-BDC5-99AF17AC46AB}" type="datetime1">
              <a:rPr lang="de-DE" smtClean="0"/>
              <a:t>12.03.2025</a:t>
            </a:fld>
            <a:endParaRPr lang="de-DE"/>
          </a:p>
        </p:txBody>
      </p:sp>
      <p:sp>
        <p:nvSpPr>
          <p:cNvPr id="4" name="Fußzeilenplatzhalter 3">
            <a:extLst>
              <a:ext uri="{FF2B5EF4-FFF2-40B4-BE49-F238E27FC236}">
                <a16:creationId xmlns:a16="http://schemas.microsoft.com/office/drawing/2014/main" id="{2F15701C-A70A-3EFE-DDBB-83CD165155CE}"/>
              </a:ext>
            </a:extLst>
          </p:cNvPr>
          <p:cNvSpPr>
            <a:spLocks noGrp="1"/>
          </p:cNvSpPr>
          <p:nvPr>
            <p:ph type="ftr" sz="quarter" idx="11"/>
          </p:nvPr>
        </p:nvSpPr>
        <p:spPr/>
        <p:txBody>
          <a:bodyPr/>
          <a:lstStyle/>
          <a:p>
            <a:endParaRPr lang="de-DE"/>
          </a:p>
        </p:txBody>
      </p:sp>
      <p:sp>
        <p:nvSpPr>
          <p:cNvPr id="5" name="Foliennummernplatzhalter 4">
            <a:extLst>
              <a:ext uri="{FF2B5EF4-FFF2-40B4-BE49-F238E27FC236}">
                <a16:creationId xmlns:a16="http://schemas.microsoft.com/office/drawing/2014/main" id="{2D796519-68C1-F342-C0D5-4050BCFD8FA0}"/>
              </a:ext>
            </a:extLst>
          </p:cNvPr>
          <p:cNvSpPr>
            <a:spLocks noGrp="1"/>
          </p:cNvSpPr>
          <p:nvPr>
            <p:ph type="sldNum" sz="quarter" idx="12"/>
          </p:nvPr>
        </p:nvSpPr>
        <p:spPr/>
        <p:txBody>
          <a:bodyPr/>
          <a:lstStyle/>
          <a:p>
            <a:fld id="{E000AFE4-1DDB-4119-878D-BE52311CFAA2}" type="slidenum">
              <a:rPr lang="de-DE" smtClean="0"/>
              <a:t>‹Nr.›</a:t>
            </a:fld>
            <a:endParaRPr lang="de-DE"/>
          </a:p>
        </p:txBody>
      </p:sp>
    </p:spTree>
    <p:extLst>
      <p:ext uri="{BB962C8B-B14F-4D97-AF65-F5344CB8AC3E}">
        <p14:creationId xmlns:p14="http://schemas.microsoft.com/office/powerpoint/2010/main" val="274087549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a:extLst>
              <a:ext uri="{FF2B5EF4-FFF2-40B4-BE49-F238E27FC236}">
                <a16:creationId xmlns:a16="http://schemas.microsoft.com/office/drawing/2014/main" id="{A1C2E1CA-B9E7-9375-F89F-6E12B539D713}"/>
              </a:ext>
            </a:extLst>
          </p:cNvPr>
          <p:cNvSpPr>
            <a:spLocks noGrp="1"/>
          </p:cNvSpPr>
          <p:nvPr>
            <p:ph type="dt" sz="half" idx="10"/>
          </p:nvPr>
        </p:nvSpPr>
        <p:spPr/>
        <p:txBody>
          <a:bodyPr/>
          <a:lstStyle/>
          <a:p>
            <a:fld id="{1F84A03A-C27C-4F96-8282-98FB674EC94B}" type="datetime1">
              <a:rPr lang="de-DE" smtClean="0"/>
              <a:t>12.03.2025</a:t>
            </a:fld>
            <a:endParaRPr lang="de-DE"/>
          </a:p>
        </p:txBody>
      </p:sp>
      <p:sp>
        <p:nvSpPr>
          <p:cNvPr id="3" name="Fußzeilenplatzhalter 2">
            <a:extLst>
              <a:ext uri="{FF2B5EF4-FFF2-40B4-BE49-F238E27FC236}">
                <a16:creationId xmlns:a16="http://schemas.microsoft.com/office/drawing/2014/main" id="{D9F56E14-96B6-3AE2-E30F-FFD0FB27A5FF}"/>
              </a:ext>
            </a:extLst>
          </p:cNvPr>
          <p:cNvSpPr>
            <a:spLocks noGrp="1"/>
          </p:cNvSpPr>
          <p:nvPr>
            <p:ph type="ftr" sz="quarter" idx="11"/>
          </p:nvPr>
        </p:nvSpPr>
        <p:spPr/>
        <p:txBody>
          <a:bodyPr/>
          <a:lstStyle/>
          <a:p>
            <a:endParaRPr lang="de-DE"/>
          </a:p>
        </p:txBody>
      </p:sp>
      <p:sp>
        <p:nvSpPr>
          <p:cNvPr id="4" name="Foliennummernplatzhalter 3">
            <a:extLst>
              <a:ext uri="{FF2B5EF4-FFF2-40B4-BE49-F238E27FC236}">
                <a16:creationId xmlns:a16="http://schemas.microsoft.com/office/drawing/2014/main" id="{7C50CA51-0F66-9261-9421-594F8D722E80}"/>
              </a:ext>
            </a:extLst>
          </p:cNvPr>
          <p:cNvSpPr>
            <a:spLocks noGrp="1"/>
          </p:cNvSpPr>
          <p:nvPr>
            <p:ph type="sldNum" sz="quarter" idx="12"/>
          </p:nvPr>
        </p:nvSpPr>
        <p:spPr/>
        <p:txBody>
          <a:bodyPr/>
          <a:lstStyle/>
          <a:p>
            <a:fld id="{E000AFE4-1DDB-4119-878D-BE52311CFAA2}" type="slidenum">
              <a:rPr lang="de-DE" smtClean="0"/>
              <a:t>‹Nr.›</a:t>
            </a:fld>
            <a:endParaRPr lang="de-DE"/>
          </a:p>
        </p:txBody>
      </p:sp>
    </p:spTree>
    <p:extLst>
      <p:ext uri="{BB962C8B-B14F-4D97-AF65-F5344CB8AC3E}">
        <p14:creationId xmlns:p14="http://schemas.microsoft.com/office/powerpoint/2010/main" val="122476850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E6C86FD-DC57-9C11-751D-159D1A2A91C7}"/>
              </a:ext>
            </a:extLst>
          </p:cNvPr>
          <p:cNvSpPr>
            <a:spLocks noGrp="1"/>
          </p:cNvSpPr>
          <p:nvPr>
            <p:ph type="title"/>
          </p:nvPr>
        </p:nvSpPr>
        <p:spPr>
          <a:xfrm>
            <a:off x="839788" y="457200"/>
            <a:ext cx="3932237" cy="1600200"/>
          </a:xfrm>
        </p:spPr>
        <p:txBody>
          <a:bodyPr anchor="b"/>
          <a:lstStyle>
            <a:lvl1pPr>
              <a:defRPr sz="3200"/>
            </a:lvl1pPr>
          </a:lstStyle>
          <a:p>
            <a:r>
              <a:rPr lang="de-DE"/>
              <a:t>Mastertitelformat bearbeiten</a:t>
            </a:r>
          </a:p>
        </p:txBody>
      </p:sp>
      <p:sp>
        <p:nvSpPr>
          <p:cNvPr id="3" name="Inhaltsplatzhalter 2">
            <a:extLst>
              <a:ext uri="{FF2B5EF4-FFF2-40B4-BE49-F238E27FC236}">
                <a16:creationId xmlns:a16="http://schemas.microsoft.com/office/drawing/2014/main" id="{15CF0478-93FD-D4FA-F648-3D5EB1DC758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Textplatzhalter 3">
            <a:extLst>
              <a:ext uri="{FF2B5EF4-FFF2-40B4-BE49-F238E27FC236}">
                <a16:creationId xmlns:a16="http://schemas.microsoft.com/office/drawing/2014/main" id="{81B0CCB5-C5A0-C3B9-8372-601CF2DACFA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Mastertextformat bearbeiten</a:t>
            </a:r>
          </a:p>
        </p:txBody>
      </p:sp>
      <p:sp>
        <p:nvSpPr>
          <p:cNvPr id="5" name="Datumsplatzhalter 4">
            <a:extLst>
              <a:ext uri="{FF2B5EF4-FFF2-40B4-BE49-F238E27FC236}">
                <a16:creationId xmlns:a16="http://schemas.microsoft.com/office/drawing/2014/main" id="{021C2E26-35AD-C8AB-FD4C-55B701431B5C}"/>
              </a:ext>
            </a:extLst>
          </p:cNvPr>
          <p:cNvSpPr>
            <a:spLocks noGrp="1"/>
          </p:cNvSpPr>
          <p:nvPr>
            <p:ph type="dt" sz="half" idx="10"/>
          </p:nvPr>
        </p:nvSpPr>
        <p:spPr/>
        <p:txBody>
          <a:bodyPr/>
          <a:lstStyle/>
          <a:p>
            <a:fld id="{C0E4497D-5346-4BCC-B078-31D165929394}" type="datetime1">
              <a:rPr lang="de-DE" smtClean="0"/>
              <a:t>12.03.2025</a:t>
            </a:fld>
            <a:endParaRPr lang="de-DE"/>
          </a:p>
        </p:txBody>
      </p:sp>
      <p:sp>
        <p:nvSpPr>
          <p:cNvPr id="6" name="Fußzeilenplatzhalter 5">
            <a:extLst>
              <a:ext uri="{FF2B5EF4-FFF2-40B4-BE49-F238E27FC236}">
                <a16:creationId xmlns:a16="http://schemas.microsoft.com/office/drawing/2014/main" id="{356A38A6-E535-98BF-C73D-F82B9108619C}"/>
              </a:ext>
            </a:extLst>
          </p:cNvPr>
          <p:cNvSpPr>
            <a:spLocks noGrp="1"/>
          </p:cNvSpPr>
          <p:nvPr>
            <p:ph type="ftr" sz="quarter" idx="11"/>
          </p:nvPr>
        </p:nvSpPr>
        <p:spPr/>
        <p:txBody>
          <a:bodyPr/>
          <a:lstStyle/>
          <a:p>
            <a:endParaRPr lang="de-DE"/>
          </a:p>
        </p:txBody>
      </p:sp>
      <p:sp>
        <p:nvSpPr>
          <p:cNvPr id="7" name="Foliennummernplatzhalter 6">
            <a:extLst>
              <a:ext uri="{FF2B5EF4-FFF2-40B4-BE49-F238E27FC236}">
                <a16:creationId xmlns:a16="http://schemas.microsoft.com/office/drawing/2014/main" id="{28BE656D-5153-AFF4-B1B4-7681302456B4}"/>
              </a:ext>
            </a:extLst>
          </p:cNvPr>
          <p:cNvSpPr>
            <a:spLocks noGrp="1"/>
          </p:cNvSpPr>
          <p:nvPr>
            <p:ph type="sldNum" sz="quarter" idx="12"/>
          </p:nvPr>
        </p:nvSpPr>
        <p:spPr/>
        <p:txBody>
          <a:bodyPr/>
          <a:lstStyle/>
          <a:p>
            <a:fld id="{E000AFE4-1DDB-4119-878D-BE52311CFAA2}" type="slidenum">
              <a:rPr lang="de-DE" smtClean="0"/>
              <a:t>‹Nr.›</a:t>
            </a:fld>
            <a:endParaRPr lang="de-DE"/>
          </a:p>
        </p:txBody>
      </p:sp>
    </p:spTree>
    <p:extLst>
      <p:ext uri="{BB962C8B-B14F-4D97-AF65-F5344CB8AC3E}">
        <p14:creationId xmlns:p14="http://schemas.microsoft.com/office/powerpoint/2010/main" val="154341294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449854D-1F93-4C9F-1DA3-671D5C77159D}"/>
              </a:ext>
            </a:extLst>
          </p:cNvPr>
          <p:cNvSpPr>
            <a:spLocks noGrp="1"/>
          </p:cNvSpPr>
          <p:nvPr>
            <p:ph type="title"/>
          </p:nvPr>
        </p:nvSpPr>
        <p:spPr/>
        <p:txBody>
          <a:bodyPr/>
          <a:lstStyle/>
          <a:p>
            <a:r>
              <a:rPr lang="de-DE"/>
              <a:t>Mastertitelformat bearbeiten</a:t>
            </a:r>
          </a:p>
        </p:txBody>
      </p:sp>
      <p:sp>
        <p:nvSpPr>
          <p:cNvPr id="3" name="Inhaltsplatzhalter 2">
            <a:extLst>
              <a:ext uri="{FF2B5EF4-FFF2-40B4-BE49-F238E27FC236}">
                <a16:creationId xmlns:a16="http://schemas.microsoft.com/office/drawing/2014/main" id="{BFFAA385-C796-6307-A060-C205EDD68EEC}"/>
              </a:ext>
            </a:extLst>
          </p:cNvPr>
          <p:cNvSpPr>
            <a:spLocks noGrp="1"/>
          </p:cNvSpPr>
          <p:nvPr>
            <p:ph idx="1"/>
          </p:nvPr>
        </p:nvSpPr>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CD5D4056-7C3E-550B-95BB-5581323A441C}"/>
              </a:ext>
            </a:extLst>
          </p:cNvPr>
          <p:cNvSpPr>
            <a:spLocks noGrp="1"/>
          </p:cNvSpPr>
          <p:nvPr>
            <p:ph type="dt" sz="half" idx="10"/>
          </p:nvPr>
        </p:nvSpPr>
        <p:spPr/>
        <p:txBody>
          <a:bodyPr/>
          <a:lstStyle/>
          <a:p>
            <a:fld id="{BFE3D8BB-AF0F-40F8-97EF-0A04BFE7DD19}" type="datetimeFigureOut">
              <a:rPr lang="de-DE" smtClean="0"/>
              <a:t>12.03.2025</a:t>
            </a:fld>
            <a:endParaRPr lang="de-DE" dirty="0"/>
          </a:p>
        </p:txBody>
      </p:sp>
      <p:sp>
        <p:nvSpPr>
          <p:cNvPr id="5" name="Fußzeilenplatzhalter 4">
            <a:extLst>
              <a:ext uri="{FF2B5EF4-FFF2-40B4-BE49-F238E27FC236}">
                <a16:creationId xmlns:a16="http://schemas.microsoft.com/office/drawing/2014/main" id="{08301247-2559-89B2-FF97-BB5490BAE7FA}"/>
              </a:ext>
            </a:extLst>
          </p:cNvPr>
          <p:cNvSpPr>
            <a:spLocks noGrp="1"/>
          </p:cNvSpPr>
          <p:nvPr>
            <p:ph type="ftr" sz="quarter" idx="11"/>
          </p:nvPr>
        </p:nvSpPr>
        <p:spPr/>
        <p:txBody>
          <a:bodyPr/>
          <a:lstStyle/>
          <a:p>
            <a:endParaRPr lang="de-DE" dirty="0"/>
          </a:p>
        </p:txBody>
      </p:sp>
      <p:sp>
        <p:nvSpPr>
          <p:cNvPr id="6" name="Foliennummernplatzhalter 5">
            <a:extLst>
              <a:ext uri="{FF2B5EF4-FFF2-40B4-BE49-F238E27FC236}">
                <a16:creationId xmlns:a16="http://schemas.microsoft.com/office/drawing/2014/main" id="{50D5071D-79A4-E233-A5ED-2AFB414BBDC2}"/>
              </a:ext>
            </a:extLst>
          </p:cNvPr>
          <p:cNvSpPr>
            <a:spLocks noGrp="1"/>
          </p:cNvSpPr>
          <p:nvPr>
            <p:ph type="sldNum" sz="quarter" idx="12"/>
          </p:nvPr>
        </p:nvSpPr>
        <p:spPr/>
        <p:txBody>
          <a:bodyPr/>
          <a:lstStyle/>
          <a:p>
            <a:fld id="{69274492-85A4-4364-8918-24FD1AE0089E}" type="slidenum">
              <a:rPr lang="de-DE" smtClean="0"/>
              <a:t>‹Nr.›</a:t>
            </a:fld>
            <a:endParaRPr lang="de-DE" dirty="0"/>
          </a:p>
        </p:txBody>
      </p:sp>
    </p:spTree>
    <p:extLst>
      <p:ext uri="{BB962C8B-B14F-4D97-AF65-F5344CB8AC3E}">
        <p14:creationId xmlns:p14="http://schemas.microsoft.com/office/powerpoint/2010/main" val="66819376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8E78CE3-B4F1-0C8B-1490-024E3B89A184}"/>
              </a:ext>
            </a:extLst>
          </p:cNvPr>
          <p:cNvSpPr>
            <a:spLocks noGrp="1"/>
          </p:cNvSpPr>
          <p:nvPr>
            <p:ph type="title"/>
          </p:nvPr>
        </p:nvSpPr>
        <p:spPr>
          <a:xfrm>
            <a:off x="839788" y="457200"/>
            <a:ext cx="3932237" cy="1600200"/>
          </a:xfrm>
        </p:spPr>
        <p:txBody>
          <a:bodyPr anchor="b"/>
          <a:lstStyle>
            <a:lvl1pPr>
              <a:defRPr sz="3200"/>
            </a:lvl1pPr>
          </a:lstStyle>
          <a:p>
            <a:r>
              <a:rPr lang="de-DE"/>
              <a:t>Mastertitelformat bearbeiten</a:t>
            </a:r>
          </a:p>
        </p:txBody>
      </p:sp>
      <p:sp>
        <p:nvSpPr>
          <p:cNvPr id="3" name="Bildplatzhalter 2">
            <a:extLst>
              <a:ext uri="{FF2B5EF4-FFF2-40B4-BE49-F238E27FC236}">
                <a16:creationId xmlns:a16="http://schemas.microsoft.com/office/drawing/2014/main" id="{1E241F39-95C6-0AC9-C548-2B869F498A4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e-DE"/>
          </a:p>
        </p:txBody>
      </p:sp>
      <p:sp>
        <p:nvSpPr>
          <p:cNvPr id="4" name="Textplatzhalter 3">
            <a:extLst>
              <a:ext uri="{FF2B5EF4-FFF2-40B4-BE49-F238E27FC236}">
                <a16:creationId xmlns:a16="http://schemas.microsoft.com/office/drawing/2014/main" id="{15D92C36-9520-265C-47AD-1021949DE99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Mastertextformat bearbeiten</a:t>
            </a:r>
          </a:p>
        </p:txBody>
      </p:sp>
      <p:sp>
        <p:nvSpPr>
          <p:cNvPr id="5" name="Datumsplatzhalter 4">
            <a:extLst>
              <a:ext uri="{FF2B5EF4-FFF2-40B4-BE49-F238E27FC236}">
                <a16:creationId xmlns:a16="http://schemas.microsoft.com/office/drawing/2014/main" id="{BE820D44-6CE8-7AC9-41BC-D97C81C523F8}"/>
              </a:ext>
            </a:extLst>
          </p:cNvPr>
          <p:cNvSpPr>
            <a:spLocks noGrp="1"/>
          </p:cNvSpPr>
          <p:nvPr>
            <p:ph type="dt" sz="half" idx="10"/>
          </p:nvPr>
        </p:nvSpPr>
        <p:spPr/>
        <p:txBody>
          <a:bodyPr/>
          <a:lstStyle/>
          <a:p>
            <a:fld id="{412B95DF-26C0-4E8A-8FDE-8D16019AADDA}" type="datetime1">
              <a:rPr lang="de-DE" smtClean="0"/>
              <a:t>12.03.2025</a:t>
            </a:fld>
            <a:endParaRPr lang="de-DE"/>
          </a:p>
        </p:txBody>
      </p:sp>
      <p:sp>
        <p:nvSpPr>
          <p:cNvPr id="6" name="Fußzeilenplatzhalter 5">
            <a:extLst>
              <a:ext uri="{FF2B5EF4-FFF2-40B4-BE49-F238E27FC236}">
                <a16:creationId xmlns:a16="http://schemas.microsoft.com/office/drawing/2014/main" id="{0199638A-18DB-B90B-7CD8-045400A86BCB}"/>
              </a:ext>
            </a:extLst>
          </p:cNvPr>
          <p:cNvSpPr>
            <a:spLocks noGrp="1"/>
          </p:cNvSpPr>
          <p:nvPr>
            <p:ph type="ftr" sz="quarter" idx="11"/>
          </p:nvPr>
        </p:nvSpPr>
        <p:spPr/>
        <p:txBody>
          <a:bodyPr/>
          <a:lstStyle/>
          <a:p>
            <a:endParaRPr lang="de-DE"/>
          </a:p>
        </p:txBody>
      </p:sp>
      <p:sp>
        <p:nvSpPr>
          <p:cNvPr id="7" name="Foliennummernplatzhalter 6">
            <a:extLst>
              <a:ext uri="{FF2B5EF4-FFF2-40B4-BE49-F238E27FC236}">
                <a16:creationId xmlns:a16="http://schemas.microsoft.com/office/drawing/2014/main" id="{DB2C128E-EB9A-A8C5-8D91-20F69EA946E4}"/>
              </a:ext>
            </a:extLst>
          </p:cNvPr>
          <p:cNvSpPr>
            <a:spLocks noGrp="1"/>
          </p:cNvSpPr>
          <p:nvPr>
            <p:ph type="sldNum" sz="quarter" idx="12"/>
          </p:nvPr>
        </p:nvSpPr>
        <p:spPr/>
        <p:txBody>
          <a:bodyPr/>
          <a:lstStyle/>
          <a:p>
            <a:fld id="{E000AFE4-1DDB-4119-878D-BE52311CFAA2}" type="slidenum">
              <a:rPr lang="de-DE" smtClean="0"/>
              <a:t>‹Nr.›</a:t>
            </a:fld>
            <a:endParaRPr lang="de-DE"/>
          </a:p>
        </p:txBody>
      </p:sp>
    </p:spTree>
    <p:extLst>
      <p:ext uri="{BB962C8B-B14F-4D97-AF65-F5344CB8AC3E}">
        <p14:creationId xmlns:p14="http://schemas.microsoft.com/office/powerpoint/2010/main" val="400673300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E451037-D9A1-DB80-3124-E4A168CCEEA4}"/>
              </a:ext>
            </a:extLst>
          </p:cNvPr>
          <p:cNvSpPr>
            <a:spLocks noGrp="1"/>
          </p:cNvSpPr>
          <p:nvPr>
            <p:ph type="title"/>
          </p:nvPr>
        </p:nvSpPr>
        <p:spPr/>
        <p:txBody>
          <a:bodyPr/>
          <a:lstStyle/>
          <a:p>
            <a:r>
              <a:rPr lang="de-DE"/>
              <a:t>Mastertitelformat bearbeiten</a:t>
            </a:r>
          </a:p>
        </p:txBody>
      </p:sp>
      <p:sp>
        <p:nvSpPr>
          <p:cNvPr id="3" name="Vertikaler Textplatzhalter 2">
            <a:extLst>
              <a:ext uri="{FF2B5EF4-FFF2-40B4-BE49-F238E27FC236}">
                <a16:creationId xmlns:a16="http://schemas.microsoft.com/office/drawing/2014/main" id="{2A5FC688-515A-CBCD-9D5C-41A19BCC5041}"/>
              </a:ext>
            </a:extLst>
          </p:cNvPr>
          <p:cNvSpPr>
            <a:spLocks noGrp="1"/>
          </p:cNvSpPr>
          <p:nvPr>
            <p:ph type="body" orient="vert" idx="1"/>
          </p:nvPr>
        </p:nvSpPr>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3354F64B-FB83-A0F9-4472-63709E5268BB}"/>
              </a:ext>
            </a:extLst>
          </p:cNvPr>
          <p:cNvSpPr>
            <a:spLocks noGrp="1"/>
          </p:cNvSpPr>
          <p:nvPr>
            <p:ph type="dt" sz="half" idx="10"/>
          </p:nvPr>
        </p:nvSpPr>
        <p:spPr/>
        <p:txBody>
          <a:bodyPr/>
          <a:lstStyle/>
          <a:p>
            <a:fld id="{C3035AB5-657A-42DA-B1B3-B80E677A9E30}" type="datetime1">
              <a:rPr lang="de-DE" smtClean="0"/>
              <a:t>12.03.2025</a:t>
            </a:fld>
            <a:endParaRPr lang="de-DE"/>
          </a:p>
        </p:txBody>
      </p:sp>
      <p:sp>
        <p:nvSpPr>
          <p:cNvPr id="5" name="Fußzeilenplatzhalter 4">
            <a:extLst>
              <a:ext uri="{FF2B5EF4-FFF2-40B4-BE49-F238E27FC236}">
                <a16:creationId xmlns:a16="http://schemas.microsoft.com/office/drawing/2014/main" id="{D2EA4919-E402-DBCF-D7C4-5E6DF7DB0AAF}"/>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D9CCEDFB-4AB0-DDB5-5BA8-1B7E6DAF9BC4}"/>
              </a:ext>
            </a:extLst>
          </p:cNvPr>
          <p:cNvSpPr>
            <a:spLocks noGrp="1"/>
          </p:cNvSpPr>
          <p:nvPr>
            <p:ph type="sldNum" sz="quarter" idx="12"/>
          </p:nvPr>
        </p:nvSpPr>
        <p:spPr/>
        <p:txBody>
          <a:bodyPr/>
          <a:lstStyle/>
          <a:p>
            <a:fld id="{E000AFE4-1DDB-4119-878D-BE52311CFAA2}" type="slidenum">
              <a:rPr lang="de-DE" smtClean="0"/>
              <a:t>‹Nr.›</a:t>
            </a:fld>
            <a:endParaRPr lang="de-DE"/>
          </a:p>
        </p:txBody>
      </p:sp>
    </p:spTree>
    <p:extLst>
      <p:ext uri="{BB962C8B-B14F-4D97-AF65-F5344CB8AC3E}">
        <p14:creationId xmlns:p14="http://schemas.microsoft.com/office/powerpoint/2010/main" val="410121163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a:extLst>
              <a:ext uri="{FF2B5EF4-FFF2-40B4-BE49-F238E27FC236}">
                <a16:creationId xmlns:a16="http://schemas.microsoft.com/office/drawing/2014/main" id="{6D9C0071-07FC-2E0A-23A5-215B664DD6E2}"/>
              </a:ext>
            </a:extLst>
          </p:cNvPr>
          <p:cNvSpPr>
            <a:spLocks noGrp="1"/>
          </p:cNvSpPr>
          <p:nvPr>
            <p:ph type="title" orient="vert"/>
          </p:nvPr>
        </p:nvSpPr>
        <p:spPr>
          <a:xfrm>
            <a:off x="8724900" y="365125"/>
            <a:ext cx="2628900" cy="5811838"/>
          </a:xfrm>
        </p:spPr>
        <p:txBody>
          <a:bodyPr vert="eaVert"/>
          <a:lstStyle/>
          <a:p>
            <a:r>
              <a:rPr lang="de-DE"/>
              <a:t>Mastertitelformat bearbeiten</a:t>
            </a:r>
          </a:p>
        </p:txBody>
      </p:sp>
      <p:sp>
        <p:nvSpPr>
          <p:cNvPr id="3" name="Vertikaler Textplatzhalter 2">
            <a:extLst>
              <a:ext uri="{FF2B5EF4-FFF2-40B4-BE49-F238E27FC236}">
                <a16:creationId xmlns:a16="http://schemas.microsoft.com/office/drawing/2014/main" id="{BFFC66ED-7605-BD2F-5A2A-40ECE6D0AC6C}"/>
              </a:ext>
            </a:extLst>
          </p:cNvPr>
          <p:cNvSpPr>
            <a:spLocks noGrp="1"/>
          </p:cNvSpPr>
          <p:nvPr>
            <p:ph type="body" orient="vert" idx="1"/>
          </p:nvPr>
        </p:nvSpPr>
        <p:spPr>
          <a:xfrm>
            <a:off x="838200" y="365125"/>
            <a:ext cx="7734300" cy="5811838"/>
          </a:xfrm>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A7C6D964-CBBC-1314-2295-A892D054E38A}"/>
              </a:ext>
            </a:extLst>
          </p:cNvPr>
          <p:cNvSpPr>
            <a:spLocks noGrp="1"/>
          </p:cNvSpPr>
          <p:nvPr>
            <p:ph type="dt" sz="half" idx="10"/>
          </p:nvPr>
        </p:nvSpPr>
        <p:spPr/>
        <p:txBody>
          <a:bodyPr/>
          <a:lstStyle/>
          <a:p>
            <a:fld id="{C97E5DC6-1D9F-4B51-93B3-ED4BA7CFDC1A}" type="datetime1">
              <a:rPr lang="de-DE" smtClean="0"/>
              <a:t>12.03.2025</a:t>
            </a:fld>
            <a:endParaRPr lang="de-DE"/>
          </a:p>
        </p:txBody>
      </p:sp>
      <p:sp>
        <p:nvSpPr>
          <p:cNvPr id="5" name="Fußzeilenplatzhalter 4">
            <a:extLst>
              <a:ext uri="{FF2B5EF4-FFF2-40B4-BE49-F238E27FC236}">
                <a16:creationId xmlns:a16="http://schemas.microsoft.com/office/drawing/2014/main" id="{1245467C-F97A-6B14-8F19-31FDA6D89A3B}"/>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C3BBD0AF-2FA1-8353-A8EB-7F09E1AD8621}"/>
              </a:ext>
            </a:extLst>
          </p:cNvPr>
          <p:cNvSpPr>
            <a:spLocks noGrp="1"/>
          </p:cNvSpPr>
          <p:nvPr>
            <p:ph type="sldNum" sz="quarter" idx="12"/>
          </p:nvPr>
        </p:nvSpPr>
        <p:spPr/>
        <p:txBody>
          <a:bodyPr/>
          <a:lstStyle/>
          <a:p>
            <a:fld id="{E000AFE4-1DDB-4119-878D-BE52311CFAA2}" type="slidenum">
              <a:rPr lang="de-DE" smtClean="0"/>
              <a:t>‹Nr.›</a:t>
            </a:fld>
            <a:endParaRPr lang="de-DE"/>
          </a:p>
        </p:txBody>
      </p:sp>
    </p:spTree>
    <p:extLst>
      <p:ext uri="{BB962C8B-B14F-4D97-AF65-F5344CB8AC3E}">
        <p14:creationId xmlns:p14="http://schemas.microsoft.com/office/powerpoint/2010/main" val="85958321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82C7CFC-1B2C-CAFE-685B-46B19109847D}"/>
              </a:ext>
            </a:extLst>
          </p:cNvPr>
          <p:cNvSpPr>
            <a:spLocks noGrp="1"/>
          </p:cNvSpPr>
          <p:nvPr>
            <p:ph type="title"/>
          </p:nvPr>
        </p:nvSpPr>
        <p:spPr>
          <a:xfrm>
            <a:off x="831850" y="1709738"/>
            <a:ext cx="10515600" cy="2852737"/>
          </a:xfrm>
        </p:spPr>
        <p:txBody>
          <a:bodyPr anchor="b"/>
          <a:lstStyle>
            <a:lvl1pPr>
              <a:defRPr sz="6000"/>
            </a:lvl1pPr>
          </a:lstStyle>
          <a:p>
            <a:r>
              <a:rPr lang="de-DE"/>
              <a:t>Mastertitelformat bearbeiten</a:t>
            </a:r>
          </a:p>
        </p:txBody>
      </p:sp>
      <p:sp>
        <p:nvSpPr>
          <p:cNvPr id="3" name="Textplatzhalter 2">
            <a:extLst>
              <a:ext uri="{FF2B5EF4-FFF2-40B4-BE49-F238E27FC236}">
                <a16:creationId xmlns:a16="http://schemas.microsoft.com/office/drawing/2014/main" id="{B3F89A93-C58A-E699-2A88-4E2FEC96FE0C}"/>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de-DE"/>
              <a:t>Mastertextformat bearbeiten</a:t>
            </a:r>
          </a:p>
        </p:txBody>
      </p:sp>
      <p:sp>
        <p:nvSpPr>
          <p:cNvPr id="4" name="Datumsplatzhalter 3">
            <a:extLst>
              <a:ext uri="{FF2B5EF4-FFF2-40B4-BE49-F238E27FC236}">
                <a16:creationId xmlns:a16="http://schemas.microsoft.com/office/drawing/2014/main" id="{ADC8338C-6054-7829-C8A1-E259A327BE6A}"/>
              </a:ext>
            </a:extLst>
          </p:cNvPr>
          <p:cNvSpPr>
            <a:spLocks noGrp="1"/>
          </p:cNvSpPr>
          <p:nvPr>
            <p:ph type="dt" sz="half" idx="10"/>
          </p:nvPr>
        </p:nvSpPr>
        <p:spPr/>
        <p:txBody>
          <a:bodyPr/>
          <a:lstStyle/>
          <a:p>
            <a:fld id="{BFE3D8BB-AF0F-40F8-97EF-0A04BFE7DD19}" type="datetimeFigureOut">
              <a:rPr lang="de-DE" smtClean="0"/>
              <a:t>12.03.2025</a:t>
            </a:fld>
            <a:endParaRPr lang="de-DE" dirty="0"/>
          </a:p>
        </p:txBody>
      </p:sp>
      <p:sp>
        <p:nvSpPr>
          <p:cNvPr id="5" name="Fußzeilenplatzhalter 4">
            <a:extLst>
              <a:ext uri="{FF2B5EF4-FFF2-40B4-BE49-F238E27FC236}">
                <a16:creationId xmlns:a16="http://schemas.microsoft.com/office/drawing/2014/main" id="{89DACE51-0B06-F1A2-3F3D-CDCAC6CF06DB}"/>
              </a:ext>
            </a:extLst>
          </p:cNvPr>
          <p:cNvSpPr>
            <a:spLocks noGrp="1"/>
          </p:cNvSpPr>
          <p:nvPr>
            <p:ph type="ftr" sz="quarter" idx="11"/>
          </p:nvPr>
        </p:nvSpPr>
        <p:spPr/>
        <p:txBody>
          <a:bodyPr/>
          <a:lstStyle/>
          <a:p>
            <a:endParaRPr lang="de-DE" dirty="0"/>
          </a:p>
        </p:txBody>
      </p:sp>
      <p:sp>
        <p:nvSpPr>
          <p:cNvPr id="6" name="Foliennummernplatzhalter 5">
            <a:extLst>
              <a:ext uri="{FF2B5EF4-FFF2-40B4-BE49-F238E27FC236}">
                <a16:creationId xmlns:a16="http://schemas.microsoft.com/office/drawing/2014/main" id="{716EABEA-5272-2B10-D380-21B9246148AA}"/>
              </a:ext>
            </a:extLst>
          </p:cNvPr>
          <p:cNvSpPr>
            <a:spLocks noGrp="1"/>
          </p:cNvSpPr>
          <p:nvPr>
            <p:ph type="sldNum" sz="quarter" idx="12"/>
          </p:nvPr>
        </p:nvSpPr>
        <p:spPr/>
        <p:txBody>
          <a:bodyPr/>
          <a:lstStyle/>
          <a:p>
            <a:fld id="{69274492-85A4-4364-8918-24FD1AE0089E}" type="slidenum">
              <a:rPr lang="de-DE" smtClean="0"/>
              <a:t>‹Nr.›</a:t>
            </a:fld>
            <a:endParaRPr lang="de-DE" dirty="0"/>
          </a:p>
        </p:txBody>
      </p:sp>
    </p:spTree>
    <p:extLst>
      <p:ext uri="{BB962C8B-B14F-4D97-AF65-F5344CB8AC3E}">
        <p14:creationId xmlns:p14="http://schemas.microsoft.com/office/powerpoint/2010/main" val="11764032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DD35212-78DA-E0FA-F617-32E0E573DDAE}"/>
              </a:ext>
            </a:extLst>
          </p:cNvPr>
          <p:cNvSpPr>
            <a:spLocks noGrp="1"/>
          </p:cNvSpPr>
          <p:nvPr>
            <p:ph type="title"/>
          </p:nvPr>
        </p:nvSpPr>
        <p:spPr/>
        <p:txBody>
          <a:bodyPr/>
          <a:lstStyle/>
          <a:p>
            <a:r>
              <a:rPr lang="de-DE"/>
              <a:t>Mastertitelformat bearbeiten</a:t>
            </a:r>
          </a:p>
        </p:txBody>
      </p:sp>
      <p:sp>
        <p:nvSpPr>
          <p:cNvPr id="3" name="Inhaltsplatzhalter 2">
            <a:extLst>
              <a:ext uri="{FF2B5EF4-FFF2-40B4-BE49-F238E27FC236}">
                <a16:creationId xmlns:a16="http://schemas.microsoft.com/office/drawing/2014/main" id="{33A7FD05-4F4A-90E4-7A89-6B0AE11D389E}"/>
              </a:ext>
            </a:extLst>
          </p:cNvPr>
          <p:cNvSpPr>
            <a:spLocks noGrp="1"/>
          </p:cNvSpPr>
          <p:nvPr>
            <p:ph sz="half" idx="1"/>
          </p:nvPr>
        </p:nvSpPr>
        <p:spPr>
          <a:xfrm>
            <a:off x="838200" y="1825625"/>
            <a:ext cx="5181600" cy="435133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Inhaltsplatzhalter 3">
            <a:extLst>
              <a:ext uri="{FF2B5EF4-FFF2-40B4-BE49-F238E27FC236}">
                <a16:creationId xmlns:a16="http://schemas.microsoft.com/office/drawing/2014/main" id="{EC6EC595-5610-FF98-130E-975AAEC48119}"/>
              </a:ext>
            </a:extLst>
          </p:cNvPr>
          <p:cNvSpPr>
            <a:spLocks noGrp="1"/>
          </p:cNvSpPr>
          <p:nvPr>
            <p:ph sz="half" idx="2"/>
          </p:nvPr>
        </p:nvSpPr>
        <p:spPr>
          <a:xfrm>
            <a:off x="6172200" y="1825625"/>
            <a:ext cx="5181600" cy="435133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5" name="Datumsplatzhalter 4">
            <a:extLst>
              <a:ext uri="{FF2B5EF4-FFF2-40B4-BE49-F238E27FC236}">
                <a16:creationId xmlns:a16="http://schemas.microsoft.com/office/drawing/2014/main" id="{95C88949-677B-F567-9E6C-73C373A00505}"/>
              </a:ext>
            </a:extLst>
          </p:cNvPr>
          <p:cNvSpPr>
            <a:spLocks noGrp="1"/>
          </p:cNvSpPr>
          <p:nvPr>
            <p:ph type="dt" sz="half" idx="10"/>
          </p:nvPr>
        </p:nvSpPr>
        <p:spPr/>
        <p:txBody>
          <a:bodyPr/>
          <a:lstStyle/>
          <a:p>
            <a:fld id="{BFE3D8BB-AF0F-40F8-97EF-0A04BFE7DD19}" type="datetimeFigureOut">
              <a:rPr lang="de-DE" smtClean="0"/>
              <a:t>12.03.2025</a:t>
            </a:fld>
            <a:endParaRPr lang="de-DE" dirty="0"/>
          </a:p>
        </p:txBody>
      </p:sp>
      <p:sp>
        <p:nvSpPr>
          <p:cNvPr id="6" name="Fußzeilenplatzhalter 5">
            <a:extLst>
              <a:ext uri="{FF2B5EF4-FFF2-40B4-BE49-F238E27FC236}">
                <a16:creationId xmlns:a16="http://schemas.microsoft.com/office/drawing/2014/main" id="{4CBAA7B2-5F5F-B107-2B70-BBB4D77BF0F4}"/>
              </a:ext>
            </a:extLst>
          </p:cNvPr>
          <p:cNvSpPr>
            <a:spLocks noGrp="1"/>
          </p:cNvSpPr>
          <p:nvPr>
            <p:ph type="ftr" sz="quarter" idx="11"/>
          </p:nvPr>
        </p:nvSpPr>
        <p:spPr/>
        <p:txBody>
          <a:bodyPr/>
          <a:lstStyle/>
          <a:p>
            <a:endParaRPr lang="de-DE" dirty="0"/>
          </a:p>
        </p:txBody>
      </p:sp>
      <p:sp>
        <p:nvSpPr>
          <p:cNvPr id="7" name="Foliennummernplatzhalter 6">
            <a:extLst>
              <a:ext uri="{FF2B5EF4-FFF2-40B4-BE49-F238E27FC236}">
                <a16:creationId xmlns:a16="http://schemas.microsoft.com/office/drawing/2014/main" id="{A7035C55-8579-5BE8-B410-AAB2C5A6F232}"/>
              </a:ext>
            </a:extLst>
          </p:cNvPr>
          <p:cNvSpPr>
            <a:spLocks noGrp="1"/>
          </p:cNvSpPr>
          <p:nvPr>
            <p:ph type="sldNum" sz="quarter" idx="12"/>
          </p:nvPr>
        </p:nvSpPr>
        <p:spPr/>
        <p:txBody>
          <a:bodyPr/>
          <a:lstStyle/>
          <a:p>
            <a:fld id="{69274492-85A4-4364-8918-24FD1AE0089E}" type="slidenum">
              <a:rPr lang="de-DE" smtClean="0"/>
              <a:t>‹Nr.›</a:t>
            </a:fld>
            <a:endParaRPr lang="de-DE" dirty="0"/>
          </a:p>
        </p:txBody>
      </p:sp>
    </p:spTree>
    <p:extLst>
      <p:ext uri="{BB962C8B-B14F-4D97-AF65-F5344CB8AC3E}">
        <p14:creationId xmlns:p14="http://schemas.microsoft.com/office/powerpoint/2010/main" val="343784949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8A9F62E-37D0-E5A3-92AE-99642500965D}"/>
              </a:ext>
            </a:extLst>
          </p:cNvPr>
          <p:cNvSpPr>
            <a:spLocks noGrp="1"/>
          </p:cNvSpPr>
          <p:nvPr>
            <p:ph type="title"/>
          </p:nvPr>
        </p:nvSpPr>
        <p:spPr>
          <a:xfrm>
            <a:off x="839788" y="365125"/>
            <a:ext cx="10515600" cy="1325563"/>
          </a:xfrm>
        </p:spPr>
        <p:txBody>
          <a:bodyPr/>
          <a:lstStyle/>
          <a:p>
            <a:r>
              <a:rPr lang="de-DE"/>
              <a:t>Mastertitelformat bearbeiten</a:t>
            </a:r>
          </a:p>
        </p:txBody>
      </p:sp>
      <p:sp>
        <p:nvSpPr>
          <p:cNvPr id="3" name="Textplatzhalter 2">
            <a:extLst>
              <a:ext uri="{FF2B5EF4-FFF2-40B4-BE49-F238E27FC236}">
                <a16:creationId xmlns:a16="http://schemas.microsoft.com/office/drawing/2014/main" id="{A76CFA80-843C-6E59-42F1-8D5650E8367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4" name="Inhaltsplatzhalter 3">
            <a:extLst>
              <a:ext uri="{FF2B5EF4-FFF2-40B4-BE49-F238E27FC236}">
                <a16:creationId xmlns:a16="http://schemas.microsoft.com/office/drawing/2014/main" id="{9C0765A4-EADB-B61A-E7BC-95CFDBEB0B87}"/>
              </a:ext>
            </a:extLst>
          </p:cNvPr>
          <p:cNvSpPr>
            <a:spLocks noGrp="1"/>
          </p:cNvSpPr>
          <p:nvPr>
            <p:ph sz="half" idx="2"/>
          </p:nvPr>
        </p:nvSpPr>
        <p:spPr>
          <a:xfrm>
            <a:off x="839788" y="2505075"/>
            <a:ext cx="5157787" cy="368458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5" name="Textplatzhalter 4">
            <a:extLst>
              <a:ext uri="{FF2B5EF4-FFF2-40B4-BE49-F238E27FC236}">
                <a16:creationId xmlns:a16="http://schemas.microsoft.com/office/drawing/2014/main" id="{41F293D1-FD2B-2408-6460-8FC3BCD7C3CD}"/>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6" name="Inhaltsplatzhalter 5">
            <a:extLst>
              <a:ext uri="{FF2B5EF4-FFF2-40B4-BE49-F238E27FC236}">
                <a16:creationId xmlns:a16="http://schemas.microsoft.com/office/drawing/2014/main" id="{EAE4CB78-8153-F92B-8512-02F6BBE9CA33}"/>
              </a:ext>
            </a:extLst>
          </p:cNvPr>
          <p:cNvSpPr>
            <a:spLocks noGrp="1"/>
          </p:cNvSpPr>
          <p:nvPr>
            <p:ph sz="quarter" idx="4"/>
          </p:nvPr>
        </p:nvSpPr>
        <p:spPr>
          <a:xfrm>
            <a:off x="6172200" y="2505075"/>
            <a:ext cx="5183188" cy="368458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7" name="Datumsplatzhalter 6">
            <a:extLst>
              <a:ext uri="{FF2B5EF4-FFF2-40B4-BE49-F238E27FC236}">
                <a16:creationId xmlns:a16="http://schemas.microsoft.com/office/drawing/2014/main" id="{A6159CFC-12F6-B100-3DA3-2B42E438D6F2}"/>
              </a:ext>
            </a:extLst>
          </p:cNvPr>
          <p:cNvSpPr>
            <a:spLocks noGrp="1"/>
          </p:cNvSpPr>
          <p:nvPr>
            <p:ph type="dt" sz="half" idx="10"/>
          </p:nvPr>
        </p:nvSpPr>
        <p:spPr/>
        <p:txBody>
          <a:bodyPr/>
          <a:lstStyle/>
          <a:p>
            <a:fld id="{BFE3D8BB-AF0F-40F8-97EF-0A04BFE7DD19}" type="datetimeFigureOut">
              <a:rPr lang="de-DE" smtClean="0"/>
              <a:t>12.03.2025</a:t>
            </a:fld>
            <a:endParaRPr lang="de-DE" dirty="0"/>
          </a:p>
        </p:txBody>
      </p:sp>
      <p:sp>
        <p:nvSpPr>
          <p:cNvPr id="8" name="Fußzeilenplatzhalter 7">
            <a:extLst>
              <a:ext uri="{FF2B5EF4-FFF2-40B4-BE49-F238E27FC236}">
                <a16:creationId xmlns:a16="http://schemas.microsoft.com/office/drawing/2014/main" id="{573168DE-A113-3437-0BE3-C8B6AD354226}"/>
              </a:ext>
            </a:extLst>
          </p:cNvPr>
          <p:cNvSpPr>
            <a:spLocks noGrp="1"/>
          </p:cNvSpPr>
          <p:nvPr>
            <p:ph type="ftr" sz="quarter" idx="11"/>
          </p:nvPr>
        </p:nvSpPr>
        <p:spPr/>
        <p:txBody>
          <a:bodyPr/>
          <a:lstStyle/>
          <a:p>
            <a:endParaRPr lang="de-DE" dirty="0"/>
          </a:p>
        </p:txBody>
      </p:sp>
      <p:sp>
        <p:nvSpPr>
          <p:cNvPr id="9" name="Foliennummernplatzhalter 8">
            <a:extLst>
              <a:ext uri="{FF2B5EF4-FFF2-40B4-BE49-F238E27FC236}">
                <a16:creationId xmlns:a16="http://schemas.microsoft.com/office/drawing/2014/main" id="{9362E7C8-91B9-2E99-4F35-6572FAEE45E4}"/>
              </a:ext>
            </a:extLst>
          </p:cNvPr>
          <p:cNvSpPr>
            <a:spLocks noGrp="1"/>
          </p:cNvSpPr>
          <p:nvPr>
            <p:ph type="sldNum" sz="quarter" idx="12"/>
          </p:nvPr>
        </p:nvSpPr>
        <p:spPr/>
        <p:txBody>
          <a:bodyPr/>
          <a:lstStyle/>
          <a:p>
            <a:fld id="{69274492-85A4-4364-8918-24FD1AE0089E}" type="slidenum">
              <a:rPr lang="de-DE" smtClean="0"/>
              <a:t>‹Nr.›</a:t>
            </a:fld>
            <a:endParaRPr lang="de-DE" dirty="0"/>
          </a:p>
        </p:txBody>
      </p:sp>
    </p:spTree>
    <p:extLst>
      <p:ext uri="{BB962C8B-B14F-4D97-AF65-F5344CB8AC3E}">
        <p14:creationId xmlns:p14="http://schemas.microsoft.com/office/powerpoint/2010/main" val="331785539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E39C6A6-75C7-BF71-4331-977977033105}"/>
              </a:ext>
            </a:extLst>
          </p:cNvPr>
          <p:cNvSpPr>
            <a:spLocks noGrp="1"/>
          </p:cNvSpPr>
          <p:nvPr>
            <p:ph type="title"/>
          </p:nvPr>
        </p:nvSpPr>
        <p:spPr/>
        <p:txBody>
          <a:bodyPr/>
          <a:lstStyle/>
          <a:p>
            <a:r>
              <a:rPr lang="de-DE"/>
              <a:t>Mastertitelformat bearbeiten</a:t>
            </a:r>
          </a:p>
        </p:txBody>
      </p:sp>
      <p:sp>
        <p:nvSpPr>
          <p:cNvPr id="3" name="Datumsplatzhalter 2">
            <a:extLst>
              <a:ext uri="{FF2B5EF4-FFF2-40B4-BE49-F238E27FC236}">
                <a16:creationId xmlns:a16="http://schemas.microsoft.com/office/drawing/2014/main" id="{C416AAFB-0A21-FCC2-2AB4-EDB1D47456A2}"/>
              </a:ext>
            </a:extLst>
          </p:cNvPr>
          <p:cNvSpPr>
            <a:spLocks noGrp="1"/>
          </p:cNvSpPr>
          <p:nvPr>
            <p:ph type="dt" sz="half" idx="10"/>
          </p:nvPr>
        </p:nvSpPr>
        <p:spPr/>
        <p:txBody>
          <a:bodyPr/>
          <a:lstStyle/>
          <a:p>
            <a:fld id="{BFE3D8BB-AF0F-40F8-97EF-0A04BFE7DD19}" type="datetimeFigureOut">
              <a:rPr lang="de-DE" smtClean="0"/>
              <a:t>12.03.2025</a:t>
            </a:fld>
            <a:endParaRPr lang="de-DE" dirty="0"/>
          </a:p>
        </p:txBody>
      </p:sp>
      <p:sp>
        <p:nvSpPr>
          <p:cNvPr id="4" name="Fußzeilenplatzhalter 3">
            <a:extLst>
              <a:ext uri="{FF2B5EF4-FFF2-40B4-BE49-F238E27FC236}">
                <a16:creationId xmlns:a16="http://schemas.microsoft.com/office/drawing/2014/main" id="{B36E3B12-86F0-FDF2-45D1-32C0E9B92850}"/>
              </a:ext>
            </a:extLst>
          </p:cNvPr>
          <p:cNvSpPr>
            <a:spLocks noGrp="1"/>
          </p:cNvSpPr>
          <p:nvPr>
            <p:ph type="ftr" sz="quarter" idx="11"/>
          </p:nvPr>
        </p:nvSpPr>
        <p:spPr/>
        <p:txBody>
          <a:bodyPr/>
          <a:lstStyle/>
          <a:p>
            <a:endParaRPr lang="de-DE" dirty="0"/>
          </a:p>
        </p:txBody>
      </p:sp>
      <p:sp>
        <p:nvSpPr>
          <p:cNvPr id="5" name="Foliennummernplatzhalter 4">
            <a:extLst>
              <a:ext uri="{FF2B5EF4-FFF2-40B4-BE49-F238E27FC236}">
                <a16:creationId xmlns:a16="http://schemas.microsoft.com/office/drawing/2014/main" id="{DB36010F-CC28-BDF2-AB60-A3F20B44F3BB}"/>
              </a:ext>
            </a:extLst>
          </p:cNvPr>
          <p:cNvSpPr>
            <a:spLocks noGrp="1"/>
          </p:cNvSpPr>
          <p:nvPr>
            <p:ph type="sldNum" sz="quarter" idx="12"/>
          </p:nvPr>
        </p:nvSpPr>
        <p:spPr/>
        <p:txBody>
          <a:bodyPr/>
          <a:lstStyle/>
          <a:p>
            <a:fld id="{69274492-85A4-4364-8918-24FD1AE0089E}" type="slidenum">
              <a:rPr lang="de-DE" smtClean="0"/>
              <a:t>‹Nr.›</a:t>
            </a:fld>
            <a:endParaRPr lang="de-DE" dirty="0"/>
          </a:p>
        </p:txBody>
      </p:sp>
    </p:spTree>
    <p:extLst>
      <p:ext uri="{BB962C8B-B14F-4D97-AF65-F5344CB8AC3E}">
        <p14:creationId xmlns:p14="http://schemas.microsoft.com/office/powerpoint/2010/main" val="369723896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a:extLst>
              <a:ext uri="{FF2B5EF4-FFF2-40B4-BE49-F238E27FC236}">
                <a16:creationId xmlns:a16="http://schemas.microsoft.com/office/drawing/2014/main" id="{0C6F2B38-B62F-DD5E-D543-645D26CC40C3}"/>
              </a:ext>
            </a:extLst>
          </p:cNvPr>
          <p:cNvSpPr>
            <a:spLocks noGrp="1"/>
          </p:cNvSpPr>
          <p:nvPr>
            <p:ph type="dt" sz="half" idx="10"/>
          </p:nvPr>
        </p:nvSpPr>
        <p:spPr/>
        <p:txBody>
          <a:bodyPr/>
          <a:lstStyle/>
          <a:p>
            <a:fld id="{BFE3D8BB-AF0F-40F8-97EF-0A04BFE7DD19}" type="datetimeFigureOut">
              <a:rPr lang="de-DE" smtClean="0"/>
              <a:t>12.03.2025</a:t>
            </a:fld>
            <a:endParaRPr lang="de-DE" dirty="0"/>
          </a:p>
        </p:txBody>
      </p:sp>
      <p:sp>
        <p:nvSpPr>
          <p:cNvPr id="3" name="Fußzeilenplatzhalter 2">
            <a:extLst>
              <a:ext uri="{FF2B5EF4-FFF2-40B4-BE49-F238E27FC236}">
                <a16:creationId xmlns:a16="http://schemas.microsoft.com/office/drawing/2014/main" id="{744FA214-49B4-243B-09BB-ABBC33DE10C5}"/>
              </a:ext>
            </a:extLst>
          </p:cNvPr>
          <p:cNvSpPr>
            <a:spLocks noGrp="1"/>
          </p:cNvSpPr>
          <p:nvPr>
            <p:ph type="ftr" sz="quarter" idx="11"/>
          </p:nvPr>
        </p:nvSpPr>
        <p:spPr/>
        <p:txBody>
          <a:bodyPr/>
          <a:lstStyle/>
          <a:p>
            <a:endParaRPr lang="de-DE" dirty="0"/>
          </a:p>
        </p:txBody>
      </p:sp>
      <p:sp>
        <p:nvSpPr>
          <p:cNvPr id="4" name="Foliennummernplatzhalter 3">
            <a:extLst>
              <a:ext uri="{FF2B5EF4-FFF2-40B4-BE49-F238E27FC236}">
                <a16:creationId xmlns:a16="http://schemas.microsoft.com/office/drawing/2014/main" id="{3CCBEE6E-B554-76B4-017F-2774D8D2145D}"/>
              </a:ext>
            </a:extLst>
          </p:cNvPr>
          <p:cNvSpPr>
            <a:spLocks noGrp="1"/>
          </p:cNvSpPr>
          <p:nvPr>
            <p:ph type="sldNum" sz="quarter" idx="12"/>
          </p:nvPr>
        </p:nvSpPr>
        <p:spPr/>
        <p:txBody>
          <a:bodyPr/>
          <a:lstStyle/>
          <a:p>
            <a:fld id="{69274492-85A4-4364-8918-24FD1AE0089E}" type="slidenum">
              <a:rPr lang="de-DE" smtClean="0"/>
              <a:t>‹Nr.›</a:t>
            </a:fld>
            <a:endParaRPr lang="de-DE" dirty="0"/>
          </a:p>
        </p:txBody>
      </p:sp>
    </p:spTree>
    <p:extLst>
      <p:ext uri="{BB962C8B-B14F-4D97-AF65-F5344CB8AC3E}">
        <p14:creationId xmlns:p14="http://schemas.microsoft.com/office/powerpoint/2010/main" val="26885845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EE4F304-2298-8212-9442-B9C885F427E7}"/>
              </a:ext>
            </a:extLst>
          </p:cNvPr>
          <p:cNvSpPr>
            <a:spLocks noGrp="1"/>
          </p:cNvSpPr>
          <p:nvPr>
            <p:ph type="title"/>
          </p:nvPr>
        </p:nvSpPr>
        <p:spPr>
          <a:xfrm>
            <a:off x="839788" y="457200"/>
            <a:ext cx="3932237" cy="1600200"/>
          </a:xfrm>
        </p:spPr>
        <p:txBody>
          <a:bodyPr anchor="b"/>
          <a:lstStyle>
            <a:lvl1pPr>
              <a:defRPr sz="3200"/>
            </a:lvl1pPr>
          </a:lstStyle>
          <a:p>
            <a:r>
              <a:rPr lang="de-DE"/>
              <a:t>Mastertitelformat bearbeiten</a:t>
            </a:r>
          </a:p>
        </p:txBody>
      </p:sp>
      <p:sp>
        <p:nvSpPr>
          <p:cNvPr id="3" name="Inhaltsplatzhalter 2">
            <a:extLst>
              <a:ext uri="{FF2B5EF4-FFF2-40B4-BE49-F238E27FC236}">
                <a16:creationId xmlns:a16="http://schemas.microsoft.com/office/drawing/2014/main" id="{EB980970-9B25-A0A8-6DA5-AA13543FCC0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Textplatzhalter 3">
            <a:extLst>
              <a:ext uri="{FF2B5EF4-FFF2-40B4-BE49-F238E27FC236}">
                <a16:creationId xmlns:a16="http://schemas.microsoft.com/office/drawing/2014/main" id="{7EBCCB1F-E9EB-2F40-C71C-6D4079A9AEA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Mastertextformat bearbeiten</a:t>
            </a:r>
          </a:p>
        </p:txBody>
      </p:sp>
      <p:sp>
        <p:nvSpPr>
          <p:cNvPr id="5" name="Datumsplatzhalter 4">
            <a:extLst>
              <a:ext uri="{FF2B5EF4-FFF2-40B4-BE49-F238E27FC236}">
                <a16:creationId xmlns:a16="http://schemas.microsoft.com/office/drawing/2014/main" id="{86CB59D6-354F-6BA6-8A57-7F88FEF7AB7E}"/>
              </a:ext>
            </a:extLst>
          </p:cNvPr>
          <p:cNvSpPr>
            <a:spLocks noGrp="1"/>
          </p:cNvSpPr>
          <p:nvPr>
            <p:ph type="dt" sz="half" idx="10"/>
          </p:nvPr>
        </p:nvSpPr>
        <p:spPr/>
        <p:txBody>
          <a:bodyPr/>
          <a:lstStyle/>
          <a:p>
            <a:fld id="{BFE3D8BB-AF0F-40F8-97EF-0A04BFE7DD19}" type="datetimeFigureOut">
              <a:rPr lang="de-DE" smtClean="0"/>
              <a:t>12.03.2025</a:t>
            </a:fld>
            <a:endParaRPr lang="de-DE" dirty="0"/>
          </a:p>
        </p:txBody>
      </p:sp>
      <p:sp>
        <p:nvSpPr>
          <p:cNvPr id="6" name="Fußzeilenplatzhalter 5">
            <a:extLst>
              <a:ext uri="{FF2B5EF4-FFF2-40B4-BE49-F238E27FC236}">
                <a16:creationId xmlns:a16="http://schemas.microsoft.com/office/drawing/2014/main" id="{6BAB00C5-88BD-06A7-CDF5-AAB169F2DBB2}"/>
              </a:ext>
            </a:extLst>
          </p:cNvPr>
          <p:cNvSpPr>
            <a:spLocks noGrp="1"/>
          </p:cNvSpPr>
          <p:nvPr>
            <p:ph type="ftr" sz="quarter" idx="11"/>
          </p:nvPr>
        </p:nvSpPr>
        <p:spPr/>
        <p:txBody>
          <a:bodyPr/>
          <a:lstStyle/>
          <a:p>
            <a:endParaRPr lang="de-DE" dirty="0"/>
          </a:p>
        </p:txBody>
      </p:sp>
      <p:sp>
        <p:nvSpPr>
          <p:cNvPr id="7" name="Foliennummernplatzhalter 6">
            <a:extLst>
              <a:ext uri="{FF2B5EF4-FFF2-40B4-BE49-F238E27FC236}">
                <a16:creationId xmlns:a16="http://schemas.microsoft.com/office/drawing/2014/main" id="{9C8E115F-D87B-6F28-F2AC-BBE5B384D108}"/>
              </a:ext>
            </a:extLst>
          </p:cNvPr>
          <p:cNvSpPr>
            <a:spLocks noGrp="1"/>
          </p:cNvSpPr>
          <p:nvPr>
            <p:ph type="sldNum" sz="quarter" idx="12"/>
          </p:nvPr>
        </p:nvSpPr>
        <p:spPr/>
        <p:txBody>
          <a:bodyPr/>
          <a:lstStyle/>
          <a:p>
            <a:fld id="{69274492-85A4-4364-8918-24FD1AE0089E}" type="slidenum">
              <a:rPr lang="de-DE" smtClean="0"/>
              <a:t>‹Nr.›</a:t>
            </a:fld>
            <a:endParaRPr lang="de-DE" dirty="0"/>
          </a:p>
        </p:txBody>
      </p:sp>
    </p:spTree>
    <p:extLst>
      <p:ext uri="{BB962C8B-B14F-4D97-AF65-F5344CB8AC3E}">
        <p14:creationId xmlns:p14="http://schemas.microsoft.com/office/powerpoint/2010/main" val="17853524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A259A44-F2A7-0427-D378-373590A67C9F}"/>
              </a:ext>
            </a:extLst>
          </p:cNvPr>
          <p:cNvSpPr>
            <a:spLocks noGrp="1"/>
          </p:cNvSpPr>
          <p:nvPr>
            <p:ph type="title"/>
          </p:nvPr>
        </p:nvSpPr>
        <p:spPr>
          <a:xfrm>
            <a:off x="839788" y="457200"/>
            <a:ext cx="3932237" cy="1600200"/>
          </a:xfrm>
        </p:spPr>
        <p:txBody>
          <a:bodyPr anchor="b"/>
          <a:lstStyle>
            <a:lvl1pPr>
              <a:defRPr sz="3200"/>
            </a:lvl1pPr>
          </a:lstStyle>
          <a:p>
            <a:r>
              <a:rPr lang="de-DE"/>
              <a:t>Mastertitelformat bearbeiten</a:t>
            </a:r>
          </a:p>
        </p:txBody>
      </p:sp>
      <p:sp>
        <p:nvSpPr>
          <p:cNvPr id="3" name="Bildplatzhalter 2">
            <a:extLst>
              <a:ext uri="{FF2B5EF4-FFF2-40B4-BE49-F238E27FC236}">
                <a16:creationId xmlns:a16="http://schemas.microsoft.com/office/drawing/2014/main" id="{1C49B791-B919-5C74-DA39-A89C21922E4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e-DE" dirty="0"/>
          </a:p>
        </p:txBody>
      </p:sp>
      <p:sp>
        <p:nvSpPr>
          <p:cNvPr id="4" name="Textplatzhalter 3">
            <a:extLst>
              <a:ext uri="{FF2B5EF4-FFF2-40B4-BE49-F238E27FC236}">
                <a16:creationId xmlns:a16="http://schemas.microsoft.com/office/drawing/2014/main" id="{36E3B984-C321-F60A-52EA-BCEC34D0385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Mastertextformat bearbeiten</a:t>
            </a:r>
          </a:p>
        </p:txBody>
      </p:sp>
      <p:sp>
        <p:nvSpPr>
          <p:cNvPr id="5" name="Datumsplatzhalter 4">
            <a:extLst>
              <a:ext uri="{FF2B5EF4-FFF2-40B4-BE49-F238E27FC236}">
                <a16:creationId xmlns:a16="http://schemas.microsoft.com/office/drawing/2014/main" id="{C66ABB44-BF74-CB52-203E-A0E1CDFE34F9}"/>
              </a:ext>
            </a:extLst>
          </p:cNvPr>
          <p:cNvSpPr>
            <a:spLocks noGrp="1"/>
          </p:cNvSpPr>
          <p:nvPr>
            <p:ph type="dt" sz="half" idx="10"/>
          </p:nvPr>
        </p:nvSpPr>
        <p:spPr/>
        <p:txBody>
          <a:bodyPr/>
          <a:lstStyle/>
          <a:p>
            <a:fld id="{BFE3D8BB-AF0F-40F8-97EF-0A04BFE7DD19}" type="datetimeFigureOut">
              <a:rPr lang="de-DE" smtClean="0"/>
              <a:t>12.03.2025</a:t>
            </a:fld>
            <a:endParaRPr lang="de-DE" dirty="0"/>
          </a:p>
        </p:txBody>
      </p:sp>
      <p:sp>
        <p:nvSpPr>
          <p:cNvPr id="6" name="Fußzeilenplatzhalter 5">
            <a:extLst>
              <a:ext uri="{FF2B5EF4-FFF2-40B4-BE49-F238E27FC236}">
                <a16:creationId xmlns:a16="http://schemas.microsoft.com/office/drawing/2014/main" id="{0418D56C-4F6C-9F77-F88C-4AA8021F27B4}"/>
              </a:ext>
            </a:extLst>
          </p:cNvPr>
          <p:cNvSpPr>
            <a:spLocks noGrp="1"/>
          </p:cNvSpPr>
          <p:nvPr>
            <p:ph type="ftr" sz="quarter" idx="11"/>
          </p:nvPr>
        </p:nvSpPr>
        <p:spPr/>
        <p:txBody>
          <a:bodyPr/>
          <a:lstStyle/>
          <a:p>
            <a:endParaRPr lang="de-DE" dirty="0"/>
          </a:p>
        </p:txBody>
      </p:sp>
      <p:sp>
        <p:nvSpPr>
          <p:cNvPr id="7" name="Foliennummernplatzhalter 6">
            <a:extLst>
              <a:ext uri="{FF2B5EF4-FFF2-40B4-BE49-F238E27FC236}">
                <a16:creationId xmlns:a16="http://schemas.microsoft.com/office/drawing/2014/main" id="{EBEB2DC0-14BF-924F-E28B-6EEBB3489A84}"/>
              </a:ext>
            </a:extLst>
          </p:cNvPr>
          <p:cNvSpPr>
            <a:spLocks noGrp="1"/>
          </p:cNvSpPr>
          <p:nvPr>
            <p:ph type="sldNum" sz="quarter" idx="12"/>
          </p:nvPr>
        </p:nvSpPr>
        <p:spPr/>
        <p:txBody>
          <a:bodyPr/>
          <a:lstStyle/>
          <a:p>
            <a:fld id="{69274492-85A4-4364-8918-24FD1AE0089E}" type="slidenum">
              <a:rPr lang="de-DE" smtClean="0"/>
              <a:t>‹Nr.›</a:t>
            </a:fld>
            <a:endParaRPr lang="de-DE" dirty="0"/>
          </a:p>
        </p:txBody>
      </p:sp>
    </p:spTree>
    <p:extLst>
      <p:ext uri="{BB962C8B-B14F-4D97-AF65-F5344CB8AC3E}">
        <p14:creationId xmlns:p14="http://schemas.microsoft.com/office/powerpoint/2010/main" val="130986458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elplatzhalter 1">
            <a:extLst>
              <a:ext uri="{FF2B5EF4-FFF2-40B4-BE49-F238E27FC236}">
                <a16:creationId xmlns:a16="http://schemas.microsoft.com/office/drawing/2014/main" id="{430228B2-8AD2-F182-1E1A-2E58A94DA6A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de-DE"/>
              <a:t>Mastertitelformat bearbeiten</a:t>
            </a:r>
          </a:p>
        </p:txBody>
      </p:sp>
      <p:sp>
        <p:nvSpPr>
          <p:cNvPr id="3" name="Textplatzhalter 2">
            <a:extLst>
              <a:ext uri="{FF2B5EF4-FFF2-40B4-BE49-F238E27FC236}">
                <a16:creationId xmlns:a16="http://schemas.microsoft.com/office/drawing/2014/main" id="{63BC6ADE-C238-0A8A-1B7F-487AA84A16B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124466F7-3E8E-03F3-6381-4916BA1435E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BFE3D8BB-AF0F-40F8-97EF-0A04BFE7DD19}" type="datetimeFigureOut">
              <a:rPr lang="de-DE" smtClean="0"/>
              <a:t>12.03.2025</a:t>
            </a:fld>
            <a:endParaRPr lang="de-DE" dirty="0"/>
          </a:p>
        </p:txBody>
      </p:sp>
      <p:sp>
        <p:nvSpPr>
          <p:cNvPr id="5" name="Fußzeilenplatzhalter 4">
            <a:extLst>
              <a:ext uri="{FF2B5EF4-FFF2-40B4-BE49-F238E27FC236}">
                <a16:creationId xmlns:a16="http://schemas.microsoft.com/office/drawing/2014/main" id="{F7F03A39-FA03-34E0-A4EF-1BFD4E72483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de-DE" dirty="0"/>
          </a:p>
        </p:txBody>
      </p:sp>
      <p:sp>
        <p:nvSpPr>
          <p:cNvPr id="6" name="Foliennummernplatzhalter 5">
            <a:extLst>
              <a:ext uri="{FF2B5EF4-FFF2-40B4-BE49-F238E27FC236}">
                <a16:creationId xmlns:a16="http://schemas.microsoft.com/office/drawing/2014/main" id="{56A92C65-E152-190A-0684-DF763D8D410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69274492-85A4-4364-8918-24FD1AE0089E}" type="slidenum">
              <a:rPr lang="de-DE" smtClean="0"/>
              <a:t>‹Nr.›</a:t>
            </a:fld>
            <a:endParaRPr lang="de-DE" dirty="0"/>
          </a:p>
        </p:txBody>
      </p:sp>
    </p:spTree>
    <p:extLst>
      <p:ext uri="{BB962C8B-B14F-4D97-AF65-F5344CB8AC3E}">
        <p14:creationId xmlns:p14="http://schemas.microsoft.com/office/powerpoint/2010/main" val="253065262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elplatzhalter 1">
            <a:extLst>
              <a:ext uri="{FF2B5EF4-FFF2-40B4-BE49-F238E27FC236}">
                <a16:creationId xmlns:a16="http://schemas.microsoft.com/office/drawing/2014/main" id="{6927303B-C94A-D7ED-84FC-84F686A24B1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de-DE"/>
              <a:t>Mastertitelformat bearbeiten</a:t>
            </a:r>
          </a:p>
        </p:txBody>
      </p:sp>
      <p:sp>
        <p:nvSpPr>
          <p:cNvPr id="3" name="Textplatzhalter 2">
            <a:extLst>
              <a:ext uri="{FF2B5EF4-FFF2-40B4-BE49-F238E27FC236}">
                <a16:creationId xmlns:a16="http://schemas.microsoft.com/office/drawing/2014/main" id="{E0C9B530-0188-A2C8-745E-2CBEFE43AD9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5C0D4D80-E424-64C6-04C0-B16D03AC300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C3E321EF-9A99-4FA3-817F-C78D86644A00}" type="datetime1">
              <a:rPr lang="de-DE" smtClean="0"/>
              <a:t>12.03.2025</a:t>
            </a:fld>
            <a:endParaRPr lang="de-DE"/>
          </a:p>
        </p:txBody>
      </p:sp>
      <p:sp>
        <p:nvSpPr>
          <p:cNvPr id="5" name="Fußzeilenplatzhalter 4">
            <a:extLst>
              <a:ext uri="{FF2B5EF4-FFF2-40B4-BE49-F238E27FC236}">
                <a16:creationId xmlns:a16="http://schemas.microsoft.com/office/drawing/2014/main" id="{4486A282-9225-3199-1865-D6403844583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de-DE"/>
          </a:p>
        </p:txBody>
      </p:sp>
      <p:sp>
        <p:nvSpPr>
          <p:cNvPr id="6" name="Foliennummernplatzhalter 5">
            <a:extLst>
              <a:ext uri="{FF2B5EF4-FFF2-40B4-BE49-F238E27FC236}">
                <a16:creationId xmlns:a16="http://schemas.microsoft.com/office/drawing/2014/main" id="{4D764AAE-8872-A602-7DCC-CA7CF3B686A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E000AFE4-1DDB-4119-878D-BE52311CFAA2}" type="slidenum">
              <a:rPr lang="de-DE" smtClean="0"/>
              <a:t>‹Nr.›</a:t>
            </a:fld>
            <a:endParaRPr lang="de-DE"/>
          </a:p>
        </p:txBody>
      </p:sp>
    </p:spTree>
    <p:extLst>
      <p:ext uri="{BB962C8B-B14F-4D97-AF65-F5344CB8AC3E}">
        <p14:creationId xmlns:p14="http://schemas.microsoft.com/office/powerpoint/2010/main" val="51631784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2.xml"/><Relationship Id="rId5" Type="http://schemas.microsoft.com/office/2018/10/relationships/comments" Target="NUL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715FC685-4F72-3AB0-C635-DA1396363AB2}"/>
              </a:ext>
            </a:extLst>
          </p:cNvPr>
          <p:cNvSpPr>
            <a:spLocks noGrp="1"/>
          </p:cNvSpPr>
          <p:nvPr>
            <p:ph type="ctrTitle"/>
          </p:nvPr>
        </p:nvSpPr>
        <p:spPr>
          <a:xfrm>
            <a:off x="1408943" y="847788"/>
            <a:ext cx="9144000" cy="4145804"/>
          </a:xfrm>
        </p:spPr>
        <p:txBody>
          <a:bodyPr>
            <a:normAutofit fontScale="90000"/>
          </a:bodyPr>
          <a:lstStyle/>
          <a:p>
            <a:pPr>
              <a:lnSpc>
                <a:spcPct val="114000"/>
              </a:lnSpc>
            </a:pPr>
            <a:r>
              <a:rPr lang="de-DE" dirty="0">
                <a:latin typeface="Libre Baskerville" panose="02000000000000000000" pitchFamily="50" charset="0"/>
              </a:rPr>
              <a:t>Jüdische Geschichte Offenbachs im 20. Jahrhundert</a:t>
            </a:r>
            <a:br>
              <a:rPr lang="de-DE" dirty="0">
                <a:latin typeface="Libre Baskerville" panose="02000000000000000000" pitchFamily="50" charset="0"/>
              </a:rPr>
            </a:br>
            <a:r>
              <a:rPr lang="de-DE" dirty="0">
                <a:latin typeface="Libre Baskerville" panose="02000000000000000000" pitchFamily="50" charset="0"/>
              </a:rPr>
              <a:t/>
            </a:r>
            <a:br>
              <a:rPr lang="de-DE" dirty="0">
                <a:latin typeface="Libre Baskerville" panose="02000000000000000000" pitchFamily="50" charset="0"/>
              </a:rPr>
            </a:br>
            <a:endParaRPr lang="de-DE" sz="2400" dirty="0">
              <a:latin typeface="Libre Baskerville" panose="02000000000000000000" pitchFamily="50" charset="0"/>
              <a:ea typeface="+mn-ea"/>
              <a:cs typeface="+mn-cs"/>
            </a:endParaRPr>
          </a:p>
        </p:txBody>
      </p:sp>
      <p:sp>
        <p:nvSpPr>
          <p:cNvPr id="5" name="Untertitel 4">
            <a:extLst>
              <a:ext uri="{FF2B5EF4-FFF2-40B4-BE49-F238E27FC236}">
                <a16:creationId xmlns:a16="http://schemas.microsoft.com/office/drawing/2014/main" id="{EF6A6158-BF76-E09C-1FED-9360F59FA847}"/>
              </a:ext>
            </a:extLst>
          </p:cNvPr>
          <p:cNvSpPr>
            <a:spLocks noGrp="1"/>
          </p:cNvSpPr>
          <p:nvPr>
            <p:ph type="subTitle" idx="1"/>
          </p:nvPr>
        </p:nvSpPr>
        <p:spPr>
          <a:xfrm>
            <a:off x="1487667" y="3870180"/>
            <a:ext cx="9144000" cy="597184"/>
          </a:xfrm>
        </p:spPr>
        <p:txBody>
          <a:bodyPr>
            <a:normAutofit/>
          </a:bodyPr>
          <a:lstStyle/>
          <a:p>
            <a:pPr lvl="0" eaLnBrk="0" fontAlgn="base" hangingPunct="0">
              <a:lnSpc>
                <a:spcPct val="114000"/>
              </a:lnSpc>
              <a:spcBef>
                <a:spcPct val="0"/>
              </a:spcBef>
              <a:spcAft>
                <a:spcPct val="0"/>
              </a:spcAft>
            </a:pPr>
            <a:r>
              <a:rPr lang="de-DE" altLang="de-DE" dirty="0">
                <a:latin typeface="Libre Baskerville" panose="02000000000000000000" pitchFamily="50" charset="0"/>
              </a:rPr>
              <a:t>Modul mit 2 </a:t>
            </a:r>
            <a:r>
              <a:rPr lang="de-DE" altLang="de-DE" dirty="0" smtClean="0">
                <a:latin typeface="Libre Baskerville" panose="02000000000000000000" pitchFamily="50" charset="0"/>
              </a:rPr>
              <a:t>Bausteinen</a:t>
            </a:r>
            <a:endParaRPr lang="de-DE" altLang="de-DE" dirty="0">
              <a:latin typeface="Libre Baskerville" panose="02000000000000000000" pitchFamily="50" charset="0"/>
            </a:endParaRPr>
          </a:p>
        </p:txBody>
      </p:sp>
      <p:pic>
        <p:nvPicPr>
          <p:cNvPr id="6" name="Grafik 5">
            <a:extLst>
              <a:ext uri="{FF2B5EF4-FFF2-40B4-BE49-F238E27FC236}">
                <a16:creationId xmlns:a16="http://schemas.microsoft.com/office/drawing/2014/main" id="{7D4574F2-890B-E7B2-948C-E0C3F0F05188}"/>
              </a:ext>
              <a:ext uri="{C183D7F6-B498-43B3-948B-1728B52AA6E4}">
                <adec:decorative xmlns:adec="http://schemas.microsoft.com/office/drawing/2017/decorative" xmlns="" val="1"/>
              </a:ext>
            </a:extLst>
          </p:cNvPr>
          <p:cNvPicPr>
            <a:picLocks noChangeAspect="1" noChangeArrowheads="1"/>
          </p:cNvPicPr>
          <p:nvPr/>
        </p:nvPicPr>
        <p:blipFill>
          <a:blip r:embed="rId2"/>
          <a:srcRect/>
          <a:stretch/>
        </p:blipFill>
        <p:spPr bwMode="auto">
          <a:xfrm>
            <a:off x="1608585" y="5638409"/>
            <a:ext cx="1044706" cy="368300"/>
          </a:xfrm>
          <a:prstGeom prst="rect">
            <a:avLst/>
          </a:prstGeom>
          <a:noFill/>
          <a:extLst>
            <a:ext uri="{909E8E84-426E-40DD-AFC4-6F175D3DCCD1}">
              <a14:hiddenFill xmlns:a14="http://schemas.microsoft.com/office/drawing/2010/main">
                <a:solidFill>
                  <a:srgbClr val="FFFFFF"/>
                </a:solidFill>
              </a14:hiddenFill>
            </a:ext>
          </a:extLst>
        </p:spPr>
      </p:pic>
      <p:sp>
        <p:nvSpPr>
          <p:cNvPr id="7" name="Textfeld 6">
            <a:extLst>
              <a:ext uri="{FF2B5EF4-FFF2-40B4-BE49-F238E27FC236}">
                <a16:creationId xmlns:a16="http://schemas.microsoft.com/office/drawing/2014/main" id="{336A6E17-E52B-6D10-E38E-FF907D64B06B}"/>
              </a:ext>
            </a:extLst>
          </p:cNvPr>
          <p:cNvSpPr txBox="1"/>
          <p:nvPr/>
        </p:nvSpPr>
        <p:spPr>
          <a:xfrm>
            <a:off x="2670641" y="5296087"/>
            <a:ext cx="7311559" cy="1039580"/>
          </a:xfrm>
          <a:prstGeom prst="rect">
            <a:avLst/>
          </a:prstGeom>
          <a:noFill/>
        </p:spPr>
        <p:txBody>
          <a:bodyPr wrap="square" rtlCol="0">
            <a:spAutoFit/>
          </a:bodyPr>
          <a:lstStyle/>
          <a:p>
            <a:pPr marL="0" marR="0" lvl="0" indent="0" algn="l" defTabSz="914400" rtl="0" eaLnBrk="0" fontAlgn="base" latinLnBrk="0" hangingPunct="0">
              <a:lnSpc>
                <a:spcPct val="114000"/>
              </a:lnSpc>
              <a:spcBef>
                <a:spcPct val="0"/>
              </a:spcBef>
              <a:spcAft>
                <a:spcPct val="0"/>
              </a:spcAft>
              <a:buClrTx/>
              <a:buSzTx/>
              <a:buFontTx/>
              <a:buNone/>
              <a:tabLst/>
              <a:defRPr/>
            </a:pPr>
            <a:endParaRPr kumimoji="0" lang="de-DE" altLang="de-DE" sz="900" b="0" i="0" u="none" strike="noStrike" kern="1200" cap="none" spc="0" normalizeH="0" baseline="0" noProof="0" dirty="0">
              <a:ln>
                <a:noFill/>
              </a:ln>
              <a:solidFill>
                <a:prstClr val="black"/>
              </a:solidFill>
              <a:effectLst/>
              <a:uLnTx/>
              <a:uFillTx/>
              <a:latin typeface="Libre Baskerville" panose="02000000000000000000" pitchFamily="50" charset="0"/>
              <a:ea typeface="Calibri" panose="020F0502020204030204" pitchFamily="34" charset="0"/>
              <a:cs typeface="Times New Roman" panose="02020603050405020304" pitchFamily="18" charset="0"/>
            </a:endParaRPr>
          </a:p>
          <a:p>
            <a:pPr marL="0" marR="0" lvl="0" indent="0" algn="l" defTabSz="914400" rtl="0" eaLnBrk="0" fontAlgn="base" latinLnBrk="0" hangingPunct="0">
              <a:lnSpc>
                <a:spcPct val="114000"/>
              </a:lnSpc>
              <a:spcBef>
                <a:spcPct val="0"/>
              </a:spcBef>
              <a:spcAft>
                <a:spcPct val="0"/>
              </a:spcAft>
              <a:buClrTx/>
              <a:buSzTx/>
              <a:buFontTx/>
              <a:buNone/>
              <a:tabLst/>
              <a:defRPr/>
            </a:pPr>
            <a:endParaRPr kumimoji="0" lang="de-DE" altLang="de-DE" sz="900" b="0" i="0" u="none" strike="noStrike" kern="1200" cap="none" spc="0" normalizeH="0" baseline="0" noProof="0" dirty="0">
              <a:ln>
                <a:noFill/>
              </a:ln>
              <a:solidFill>
                <a:prstClr val="black"/>
              </a:solidFill>
              <a:effectLst/>
              <a:uLnTx/>
              <a:uFillTx/>
              <a:latin typeface="Libre Baskerville" panose="02000000000000000000" pitchFamily="50" charset="0"/>
              <a:ea typeface="Calibri" panose="020F0502020204030204" pitchFamily="34" charset="0"/>
              <a:cs typeface="Times New Roman" panose="02020603050405020304" pitchFamily="18" charset="0"/>
            </a:endParaRPr>
          </a:p>
          <a:p>
            <a:pPr lvl="0" eaLnBrk="0" fontAlgn="base" hangingPunct="0">
              <a:lnSpc>
                <a:spcPct val="114000"/>
              </a:lnSpc>
              <a:spcBef>
                <a:spcPct val="0"/>
              </a:spcBef>
              <a:spcAft>
                <a:spcPct val="0"/>
              </a:spcAft>
            </a:pPr>
            <a:r>
              <a:rPr lang="de-DE" altLang="de-DE" sz="900" dirty="0">
                <a:solidFill>
                  <a:prstClr val="black"/>
                </a:solidFill>
                <a:latin typeface="Libre Baskerville" panose="02000000000000000000" pitchFamily="50" charset="0"/>
                <a:ea typeface="Calibri" panose="020F0502020204030204" pitchFamily="34" charset="0"/>
                <a:cs typeface="Times New Roman" panose="02020603050405020304" pitchFamily="18" charset="0"/>
              </a:rPr>
              <a:t>Diese Präsentation steht, wo nicht anders angegeben, unter der </a:t>
            </a:r>
            <a:r>
              <a:rPr lang="de-DE" altLang="de-DE" sz="900" u="sng" dirty="0">
                <a:solidFill>
                  <a:prstClr val="black"/>
                </a:solidFill>
                <a:latin typeface="Libre Baskerville" panose="02000000000000000000" pitchFamily="50" charset="0"/>
                <a:ea typeface="Calibri" panose="020F0502020204030204" pitchFamily="34" charset="0"/>
                <a:cs typeface="Times New Roman" panose="02020603050405020304" pitchFamily="18" charset="0"/>
              </a:rPr>
              <a:t>CC BY-SA 4.0-Lizenz</a:t>
            </a:r>
            <a:r>
              <a:rPr lang="de-DE" altLang="de-DE" sz="900" dirty="0">
                <a:solidFill>
                  <a:prstClr val="black"/>
                </a:solidFill>
                <a:latin typeface="Libre Baskerville" panose="02000000000000000000" pitchFamily="50" charset="0"/>
                <a:ea typeface="Calibri" panose="020F0502020204030204" pitchFamily="34" charset="0"/>
                <a:cs typeface="Times New Roman" panose="02020603050405020304" pitchFamily="18" charset="0"/>
              </a:rPr>
              <a:t>. Der Name des Urhebers soll bei einer Weiterverwendung wie folgt genannt werden: Henning Gutfleisch, </a:t>
            </a:r>
            <a:r>
              <a:rPr lang="de-DE" altLang="de-DE" sz="900" u="sng" dirty="0">
                <a:solidFill>
                  <a:prstClr val="black"/>
                </a:solidFill>
                <a:latin typeface="Libre Baskerville" panose="02000000000000000000" pitchFamily="50" charset="0"/>
                <a:ea typeface="Calibri" panose="020F0502020204030204" pitchFamily="34" charset="0"/>
                <a:cs typeface="Times New Roman" panose="02020603050405020304" pitchFamily="18" charset="0"/>
              </a:rPr>
              <a:t>Jüdisches Museum Frankfurt</a:t>
            </a:r>
            <a:r>
              <a:rPr lang="de-DE" altLang="de-DE" sz="900" dirty="0">
                <a:solidFill>
                  <a:prstClr val="black"/>
                </a:solidFill>
                <a:latin typeface="Libre Baskerville" panose="02000000000000000000" pitchFamily="50" charset="0"/>
                <a:ea typeface="Calibri" panose="020F0502020204030204" pitchFamily="34" charset="0"/>
                <a:cs typeface="Times New Roman" panose="02020603050405020304" pitchFamily="18" charset="0"/>
              </a:rPr>
              <a:t>. </a:t>
            </a:r>
          </a:p>
          <a:p>
            <a:pPr marL="0" marR="0" lvl="0" indent="0" algn="l" defTabSz="914400" rtl="0" eaLnBrk="1" fontAlgn="auto" latinLnBrk="0" hangingPunct="1">
              <a:lnSpc>
                <a:spcPct val="114000"/>
              </a:lnSpc>
              <a:spcBef>
                <a:spcPts val="0"/>
              </a:spcBef>
              <a:spcAft>
                <a:spcPts val="0"/>
              </a:spcAft>
              <a:buClrTx/>
              <a:buSzTx/>
              <a:buFontTx/>
              <a:buNone/>
              <a:tabLst/>
              <a:defRPr/>
            </a:pPr>
            <a:endParaRPr kumimoji="0" lang="de-DE" sz="1800" b="0" i="0" u="none" strike="noStrike" kern="1200" cap="none" spc="0" normalizeH="0" baseline="0" noProof="0" dirty="0">
              <a:ln>
                <a:noFill/>
              </a:ln>
              <a:solidFill>
                <a:prstClr val="black"/>
              </a:solidFill>
              <a:effectLst/>
              <a:uLnTx/>
              <a:uFillTx/>
              <a:latin typeface="Libre Baskerville" panose="02000000000000000000" pitchFamily="50" charset="0"/>
              <a:ea typeface="+mn-ea"/>
              <a:cs typeface="+mn-cs"/>
            </a:endParaRPr>
          </a:p>
        </p:txBody>
      </p:sp>
      <p:sp>
        <p:nvSpPr>
          <p:cNvPr id="3" name="Foliennummernplatzhalter 2">
            <a:extLst>
              <a:ext uri="{FF2B5EF4-FFF2-40B4-BE49-F238E27FC236}">
                <a16:creationId xmlns:a16="http://schemas.microsoft.com/office/drawing/2014/main" id="{03C0BCA8-4E1B-3C47-04BD-DE8C6F740B4F}"/>
              </a:ext>
            </a:extLst>
          </p:cNvPr>
          <p:cNvSpPr>
            <a:spLocks noGrp="1"/>
          </p:cNvSpPr>
          <p:nvPr>
            <p:ph type="sldNum" sz="quarter" idx="12"/>
          </p:nvPr>
        </p:nvSpPr>
        <p:spPr/>
        <p:txBody>
          <a:bodyPr/>
          <a:lstStyle/>
          <a:p>
            <a:pPr marL="0" marR="0" lvl="0" indent="0" algn="r" defTabSz="914400" rtl="0" eaLnBrk="1" fontAlgn="auto" latinLnBrk="0" hangingPunct="1">
              <a:lnSpc>
                <a:spcPct val="114000"/>
              </a:lnSpc>
              <a:spcBef>
                <a:spcPts val="0"/>
              </a:spcBef>
              <a:spcAft>
                <a:spcPts val="0"/>
              </a:spcAft>
              <a:buClrTx/>
              <a:buSzTx/>
              <a:buFontTx/>
              <a:buNone/>
              <a:tabLst/>
              <a:defRPr/>
            </a:pPr>
            <a:fld id="{E000AFE4-1DDB-4119-878D-BE52311CFAA2}" type="slidenum">
              <a:rPr kumimoji="0" lang="de-DE" sz="1200" b="0" i="0" u="none" strike="noStrike" kern="1200" cap="none" spc="0" normalizeH="0" baseline="0" noProof="0" smtClean="0">
                <a:ln>
                  <a:noFill/>
                </a:ln>
                <a:solidFill>
                  <a:prstClr val="black">
                    <a:tint val="82000"/>
                  </a:prstClr>
                </a:solidFill>
                <a:effectLst/>
                <a:uLnTx/>
                <a:uFillTx/>
                <a:latin typeface="Libre Baskerville" panose="02000000000000000000" pitchFamily="50" charset="0"/>
                <a:ea typeface="+mn-ea"/>
                <a:cs typeface="+mn-cs"/>
              </a:rPr>
              <a:pPr marL="0" marR="0" lvl="0" indent="0" algn="r" defTabSz="914400" rtl="0" eaLnBrk="1" fontAlgn="auto" latinLnBrk="0" hangingPunct="1">
                <a:lnSpc>
                  <a:spcPct val="114000"/>
                </a:lnSpc>
                <a:spcBef>
                  <a:spcPts val="0"/>
                </a:spcBef>
                <a:spcAft>
                  <a:spcPts val="0"/>
                </a:spcAft>
                <a:buClrTx/>
                <a:buSzTx/>
                <a:buFontTx/>
                <a:buNone/>
                <a:tabLst/>
                <a:defRPr/>
              </a:pPr>
              <a:t>1</a:t>
            </a:fld>
            <a:endParaRPr kumimoji="0" lang="de-DE" sz="1200" b="0" i="0" u="none" strike="noStrike" kern="1200" cap="none" spc="0" normalizeH="0" baseline="0" noProof="0">
              <a:ln>
                <a:noFill/>
              </a:ln>
              <a:solidFill>
                <a:prstClr val="black">
                  <a:tint val="82000"/>
                </a:prstClr>
              </a:solidFill>
              <a:effectLst/>
              <a:uLnTx/>
              <a:uFillTx/>
              <a:latin typeface="Libre Baskerville" panose="02000000000000000000" pitchFamily="50" charset="0"/>
              <a:ea typeface="+mn-ea"/>
              <a:cs typeface="+mn-cs"/>
            </a:endParaRPr>
          </a:p>
        </p:txBody>
      </p:sp>
    </p:spTree>
    <p:extLst>
      <p:ext uri="{BB962C8B-B14F-4D97-AF65-F5344CB8AC3E}">
        <p14:creationId xmlns:p14="http://schemas.microsoft.com/office/powerpoint/2010/main" val="3334644223"/>
      </p:ext>
    </p:extLst>
  </p:cSld>
  <p:clrMapOvr>
    <a:masterClrMapping/>
  </p:clrMapOvr>
  <p:extLst mod="1">
    <p:ext uri="{6950BFC3-D8DA-4A85-94F7-54DA5524770B}">
      <p188:commentRel xmlns:p188="http://schemas.microsoft.com/office/powerpoint/2018/8/main" xmlns="" r:id="rId5"/>
    </p:ext>
  </p:extLs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715FC685-4F72-3AB0-C635-DA1396363AB2}"/>
              </a:ext>
            </a:extLst>
          </p:cNvPr>
          <p:cNvSpPr>
            <a:spLocks noGrp="1"/>
          </p:cNvSpPr>
          <p:nvPr>
            <p:ph type="ctrTitle"/>
          </p:nvPr>
        </p:nvSpPr>
        <p:spPr>
          <a:xfrm>
            <a:off x="1578500" y="896701"/>
            <a:ext cx="9144000" cy="3394906"/>
          </a:xfrm>
        </p:spPr>
        <p:txBody>
          <a:bodyPr>
            <a:normAutofit fontScale="90000"/>
          </a:bodyPr>
          <a:lstStyle/>
          <a:p>
            <a:pPr>
              <a:lnSpc>
                <a:spcPct val="114000"/>
              </a:lnSpc>
            </a:pPr>
            <a:r>
              <a:rPr lang="de-DE" dirty="0">
                <a:latin typeface="Libre Baskerville" panose="02000000000000000000" pitchFamily="50" charset="0"/>
              </a:rPr>
              <a:t>Deutsche Juden und der Erste </a:t>
            </a:r>
            <a:r>
              <a:rPr lang="de-DE" dirty="0" smtClean="0">
                <a:latin typeface="Libre Baskerville" panose="02000000000000000000" pitchFamily="50" charset="0"/>
              </a:rPr>
              <a:t>Weltkrieg </a:t>
            </a:r>
            <a:br>
              <a:rPr lang="de-DE" dirty="0" smtClean="0">
                <a:latin typeface="Libre Baskerville" panose="02000000000000000000" pitchFamily="50" charset="0"/>
              </a:rPr>
            </a:br>
            <a:r>
              <a:rPr lang="de-DE" dirty="0" smtClean="0">
                <a:latin typeface="Libre Baskerville" panose="02000000000000000000" pitchFamily="50" charset="0"/>
              </a:rPr>
              <a:t>in </a:t>
            </a:r>
            <a:r>
              <a:rPr lang="de-DE" dirty="0">
                <a:latin typeface="Libre Baskerville" panose="02000000000000000000" pitchFamily="50" charset="0"/>
              </a:rPr>
              <a:t>Offenbach </a:t>
            </a:r>
            <a:br>
              <a:rPr lang="de-DE" dirty="0">
                <a:latin typeface="Libre Baskerville" panose="02000000000000000000" pitchFamily="50" charset="0"/>
              </a:rPr>
            </a:br>
            <a:endParaRPr lang="de-DE" sz="2400" dirty="0">
              <a:latin typeface="Libre Baskerville" panose="02000000000000000000" pitchFamily="50" charset="0"/>
              <a:ea typeface="+mn-ea"/>
              <a:cs typeface="+mn-cs"/>
            </a:endParaRPr>
          </a:p>
        </p:txBody>
      </p:sp>
      <p:sp>
        <p:nvSpPr>
          <p:cNvPr id="5" name="Untertitel 4">
            <a:extLst>
              <a:ext uri="{FF2B5EF4-FFF2-40B4-BE49-F238E27FC236}">
                <a16:creationId xmlns:a16="http://schemas.microsoft.com/office/drawing/2014/main" id="{EF6A6158-BF76-E09C-1FED-9360F59FA847}"/>
              </a:ext>
            </a:extLst>
          </p:cNvPr>
          <p:cNvSpPr>
            <a:spLocks noGrp="1"/>
          </p:cNvSpPr>
          <p:nvPr>
            <p:ph type="subTitle" idx="1"/>
          </p:nvPr>
        </p:nvSpPr>
        <p:spPr>
          <a:xfrm>
            <a:off x="1463444" y="4091881"/>
            <a:ext cx="9144000" cy="766742"/>
          </a:xfrm>
        </p:spPr>
        <p:txBody>
          <a:bodyPr>
            <a:normAutofit/>
          </a:bodyPr>
          <a:lstStyle/>
          <a:p>
            <a:pPr lvl="0" eaLnBrk="0" fontAlgn="base" hangingPunct="0">
              <a:lnSpc>
                <a:spcPct val="134000"/>
              </a:lnSpc>
              <a:spcBef>
                <a:spcPct val="0"/>
              </a:spcBef>
              <a:spcAft>
                <a:spcPct val="0"/>
              </a:spcAft>
            </a:pPr>
            <a:r>
              <a:rPr lang="de-DE" altLang="de-DE" dirty="0" smtClean="0">
                <a:latin typeface="Libre Baskerville" panose="02000000000000000000" pitchFamily="50" charset="0"/>
              </a:rPr>
              <a:t>Baustein </a:t>
            </a:r>
            <a:r>
              <a:rPr lang="de-DE" altLang="de-DE" dirty="0">
                <a:latin typeface="Libre Baskerville" panose="02000000000000000000" pitchFamily="50" charset="0"/>
              </a:rPr>
              <a:t>1</a:t>
            </a:r>
          </a:p>
        </p:txBody>
      </p:sp>
      <p:sp>
        <p:nvSpPr>
          <p:cNvPr id="3" name="Foliennummernplatzhalter 2">
            <a:extLst>
              <a:ext uri="{FF2B5EF4-FFF2-40B4-BE49-F238E27FC236}">
                <a16:creationId xmlns:a16="http://schemas.microsoft.com/office/drawing/2014/main" id="{9039FE04-14FB-AC66-0AFB-3FA1EB539661}"/>
              </a:ext>
            </a:extLst>
          </p:cNvPr>
          <p:cNvSpPr>
            <a:spLocks noGrp="1"/>
          </p:cNvSpPr>
          <p:nvPr>
            <p:ph type="sldNum" sz="quarter" idx="12"/>
          </p:nvPr>
        </p:nvSpPr>
        <p:spPr/>
        <p:txBody>
          <a:bodyPr/>
          <a:lstStyle/>
          <a:p>
            <a:pPr marL="0" marR="0" lvl="0" indent="0" algn="r" defTabSz="914400" rtl="0" eaLnBrk="1" fontAlgn="auto" latinLnBrk="0" hangingPunct="1">
              <a:lnSpc>
                <a:spcPct val="114000"/>
              </a:lnSpc>
              <a:spcBef>
                <a:spcPts val="0"/>
              </a:spcBef>
              <a:spcAft>
                <a:spcPts val="0"/>
              </a:spcAft>
              <a:buClrTx/>
              <a:buSzTx/>
              <a:buFontTx/>
              <a:buNone/>
              <a:tabLst/>
              <a:defRPr/>
            </a:pPr>
            <a:fld id="{E000AFE4-1DDB-4119-878D-BE52311CFAA2}" type="slidenum">
              <a:rPr kumimoji="0" lang="de-DE" sz="1200" b="0" i="0" u="none" strike="noStrike" kern="1200" cap="none" spc="0" normalizeH="0" baseline="0" noProof="0" smtClean="0">
                <a:ln>
                  <a:noFill/>
                </a:ln>
                <a:solidFill>
                  <a:prstClr val="black">
                    <a:tint val="82000"/>
                  </a:prstClr>
                </a:solidFill>
                <a:effectLst/>
                <a:uLnTx/>
                <a:uFillTx/>
                <a:latin typeface="Libre Baskerville" panose="02000000000000000000" pitchFamily="50" charset="0"/>
                <a:ea typeface="+mn-ea"/>
                <a:cs typeface="+mn-cs"/>
              </a:rPr>
              <a:pPr marL="0" marR="0" lvl="0" indent="0" algn="r" defTabSz="914400" rtl="0" eaLnBrk="1" fontAlgn="auto" latinLnBrk="0" hangingPunct="1">
                <a:lnSpc>
                  <a:spcPct val="114000"/>
                </a:lnSpc>
                <a:spcBef>
                  <a:spcPts val="0"/>
                </a:spcBef>
                <a:spcAft>
                  <a:spcPts val="0"/>
                </a:spcAft>
                <a:buClrTx/>
                <a:buSzTx/>
                <a:buFontTx/>
                <a:buNone/>
                <a:tabLst/>
                <a:defRPr/>
              </a:pPr>
              <a:t>2</a:t>
            </a:fld>
            <a:endParaRPr kumimoji="0" lang="de-DE" sz="1200" b="0" i="0" u="none" strike="noStrike" kern="1200" cap="none" spc="0" normalizeH="0" baseline="0" noProof="0">
              <a:ln>
                <a:noFill/>
              </a:ln>
              <a:solidFill>
                <a:prstClr val="black">
                  <a:tint val="82000"/>
                </a:prstClr>
              </a:solidFill>
              <a:effectLst/>
              <a:uLnTx/>
              <a:uFillTx/>
              <a:latin typeface="Libre Baskerville" panose="02000000000000000000" pitchFamily="50" charset="0"/>
              <a:ea typeface="+mn-ea"/>
              <a:cs typeface="+mn-cs"/>
            </a:endParaRPr>
          </a:p>
        </p:txBody>
      </p:sp>
    </p:spTree>
    <p:extLst>
      <p:ext uri="{BB962C8B-B14F-4D97-AF65-F5344CB8AC3E}">
        <p14:creationId xmlns:p14="http://schemas.microsoft.com/office/powerpoint/2010/main" val="173850593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el 1">
            <a:extLst>
              <a:ext uri="{FF2B5EF4-FFF2-40B4-BE49-F238E27FC236}">
                <a16:creationId xmlns:a16="http://schemas.microsoft.com/office/drawing/2014/main" id="{5CFE2053-C8B1-414D-A9C4-14D92EEE4F43}"/>
              </a:ext>
            </a:extLst>
          </p:cNvPr>
          <p:cNvSpPr txBox="1">
            <a:spLocks/>
          </p:cNvSpPr>
          <p:nvPr/>
        </p:nvSpPr>
        <p:spPr>
          <a:xfrm>
            <a:off x="8638526" y="581340"/>
            <a:ext cx="3260881" cy="205957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14000"/>
              </a:lnSpc>
            </a:pPr>
            <a:r>
              <a:rPr lang="de-DE" sz="2400" dirty="0">
                <a:latin typeface="Libre Baskerville" panose="02000000000000000000" pitchFamily="50" charset="0"/>
              </a:rPr>
              <a:t>Was ist auf dem Foto zu erkennen?</a:t>
            </a:r>
            <a:br>
              <a:rPr lang="de-DE" sz="2400" dirty="0">
                <a:latin typeface="Libre Baskerville" panose="02000000000000000000" pitchFamily="50" charset="0"/>
              </a:rPr>
            </a:br>
            <a:r>
              <a:rPr lang="de-DE" sz="2400" dirty="0">
                <a:latin typeface="Libre Baskerville" panose="02000000000000000000" pitchFamily="50" charset="0"/>
              </a:rPr>
              <a:t/>
            </a:r>
            <a:br>
              <a:rPr lang="de-DE" sz="2400" dirty="0">
                <a:latin typeface="Libre Baskerville" panose="02000000000000000000" pitchFamily="50" charset="0"/>
              </a:rPr>
            </a:br>
            <a:r>
              <a:rPr lang="de-DE" sz="2400" dirty="0">
                <a:latin typeface="Libre Baskerville" panose="02000000000000000000" pitchFamily="50" charset="0"/>
              </a:rPr>
              <a:t>Wie wirkt das Foto auf Sie?</a:t>
            </a:r>
          </a:p>
        </p:txBody>
      </p:sp>
      <p:pic>
        <p:nvPicPr>
          <p:cNvPr id="12" name="Inhaltsplatzhalter 6" descr="Schwarz-Weiß-Fotografie. Eine Gruppe Männer in steht vor einem Haus im Schnee. Die Männer tragen Uniformen des Deutschen Heeres. In der Mitte steht ein achtarmiger Chanukka-Leuchter auf einem Stein. Auf dem Stein stehen eine hebräische Inschrift und die Zahl 1916.">
            <a:extLst>
              <a:ext uri="{FF2B5EF4-FFF2-40B4-BE49-F238E27FC236}">
                <a16:creationId xmlns:a16="http://schemas.microsoft.com/office/drawing/2014/main" id="{A8F98813-7EAD-47E0-BD45-D5E3835D759B}"/>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391885" y="416863"/>
            <a:ext cx="7992206" cy="5749948"/>
          </a:xfrm>
          <a:prstGeom prst="rect">
            <a:avLst/>
          </a:prstGeom>
        </p:spPr>
      </p:pic>
      <p:sp>
        <p:nvSpPr>
          <p:cNvPr id="13" name="Titel 1">
            <a:extLst>
              <a:ext uri="{FF2B5EF4-FFF2-40B4-BE49-F238E27FC236}">
                <a16:creationId xmlns:a16="http://schemas.microsoft.com/office/drawing/2014/main" id="{5610F8E0-FAA2-47FC-A97E-B8C577F5771A}"/>
              </a:ext>
            </a:extLst>
          </p:cNvPr>
          <p:cNvSpPr txBox="1">
            <a:spLocks/>
          </p:cNvSpPr>
          <p:nvPr/>
        </p:nvSpPr>
        <p:spPr>
          <a:xfrm>
            <a:off x="8638526" y="5779477"/>
            <a:ext cx="3260881" cy="53242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de-DE" sz="1000" dirty="0">
                <a:latin typeface="Libre Baskerville" panose="02000000000000000000" pitchFamily="50" charset="0"/>
              </a:rPr>
              <a:t>© Jüdisches Museum Frankfurt, </a:t>
            </a:r>
            <a:br>
              <a:rPr lang="de-DE" sz="1000" dirty="0">
                <a:latin typeface="Libre Baskerville" panose="02000000000000000000" pitchFamily="50" charset="0"/>
              </a:rPr>
            </a:br>
            <a:r>
              <a:rPr lang="de-DE" sz="1000" dirty="0">
                <a:latin typeface="Libre Baskerville" panose="02000000000000000000" pitchFamily="50" charset="0"/>
              </a:rPr>
              <a:t>Sammlung S. Ajnwojner</a:t>
            </a:r>
          </a:p>
        </p:txBody>
      </p:sp>
      <p:sp>
        <p:nvSpPr>
          <p:cNvPr id="5" name="Foliennummernplatzhalter 2">
            <a:extLst>
              <a:ext uri="{FF2B5EF4-FFF2-40B4-BE49-F238E27FC236}">
                <a16:creationId xmlns:a16="http://schemas.microsoft.com/office/drawing/2014/main" id="{9039FE04-14FB-AC66-0AFB-3FA1EB539661}"/>
              </a:ext>
            </a:extLst>
          </p:cNvPr>
          <p:cNvSpPr>
            <a:spLocks noGrp="1"/>
          </p:cNvSpPr>
          <p:nvPr>
            <p:ph type="sldNum" sz="quarter" idx="12"/>
          </p:nvPr>
        </p:nvSpPr>
        <p:spPr>
          <a:xfrm>
            <a:off x="8610600" y="6356350"/>
            <a:ext cx="2743200" cy="365125"/>
          </a:xfrm>
        </p:spPr>
        <p:txBody>
          <a:bodyPr/>
          <a:lstStyle/>
          <a:p>
            <a:pPr marL="0" marR="0" lvl="0" indent="0" algn="r" defTabSz="914400" rtl="0" eaLnBrk="1" fontAlgn="auto" latinLnBrk="0" hangingPunct="1">
              <a:lnSpc>
                <a:spcPct val="114000"/>
              </a:lnSpc>
              <a:spcBef>
                <a:spcPts val="0"/>
              </a:spcBef>
              <a:spcAft>
                <a:spcPts val="0"/>
              </a:spcAft>
              <a:buClrTx/>
              <a:buSzTx/>
              <a:buFontTx/>
              <a:buNone/>
              <a:tabLst/>
              <a:defRPr/>
            </a:pPr>
            <a:fld id="{E000AFE4-1DDB-4119-878D-BE52311CFAA2}" type="slidenum">
              <a:rPr kumimoji="0" lang="de-DE" sz="1200" b="0" i="0" u="none" strike="noStrike" kern="1200" cap="none" spc="0" normalizeH="0" baseline="0" noProof="0" smtClean="0">
                <a:ln>
                  <a:noFill/>
                </a:ln>
                <a:solidFill>
                  <a:prstClr val="black">
                    <a:tint val="82000"/>
                  </a:prstClr>
                </a:solidFill>
                <a:effectLst/>
                <a:uLnTx/>
                <a:uFillTx/>
                <a:latin typeface="Libre Baskerville" panose="02000000000000000000" pitchFamily="50" charset="0"/>
                <a:ea typeface="+mn-ea"/>
                <a:cs typeface="+mn-cs"/>
              </a:rPr>
              <a:pPr marL="0" marR="0" lvl="0" indent="0" algn="r" defTabSz="914400" rtl="0" eaLnBrk="1" fontAlgn="auto" latinLnBrk="0" hangingPunct="1">
                <a:lnSpc>
                  <a:spcPct val="114000"/>
                </a:lnSpc>
                <a:spcBef>
                  <a:spcPts val="0"/>
                </a:spcBef>
                <a:spcAft>
                  <a:spcPts val="0"/>
                </a:spcAft>
                <a:buClrTx/>
                <a:buSzTx/>
                <a:buFontTx/>
                <a:buNone/>
                <a:tabLst/>
                <a:defRPr/>
              </a:pPr>
              <a:t>3</a:t>
            </a:fld>
            <a:endParaRPr kumimoji="0" lang="de-DE" sz="1200" b="0" i="0" u="none" strike="noStrike" kern="1200" cap="none" spc="0" normalizeH="0" baseline="0" noProof="0">
              <a:ln>
                <a:noFill/>
              </a:ln>
              <a:solidFill>
                <a:prstClr val="black">
                  <a:tint val="82000"/>
                </a:prstClr>
              </a:solidFill>
              <a:effectLst/>
              <a:uLnTx/>
              <a:uFillTx/>
              <a:latin typeface="Libre Baskerville" panose="02000000000000000000" pitchFamily="50" charset="0"/>
              <a:ea typeface="+mn-ea"/>
              <a:cs typeface="+mn-cs"/>
            </a:endParaRPr>
          </a:p>
        </p:txBody>
      </p:sp>
    </p:spTree>
    <p:extLst>
      <p:ext uri="{BB962C8B-B14F-4D97-AF65-F5344CB8AC3E}">
        <p14:creationId xmlns:p14="http://schemas.microsoft.com/office/powerpoint/2010/main" val="353668616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715FC685-4F72-3AB0-C635-DA1396363AB2}"/>
              </a:ext>
            </a:extLst>
          </p:cNvPr>
          <p:cNvSpPr>
            <a:spLocks noGrp="1"/>
          </p:cNvSpPr>
          <p:nvPr>
            <p:ph type="ctrTitle"/>
          </p:nvPr>
        </p:nvSpPr>
        <p:spPr>
          <a:xfrm>
            <a:off x="1578500" y="896701"/>
            <a:ext cx="9144000" cy="3394906"/>
          </a:xfrm>
        </p:spPr>
        <p:txBody>
          <a:bodyPr>
            <a:normAutofit/>
          </a:bodyPr>
          <a:lstStyle/>
          <a:p>
            <a:pPr>
              <a:lnSpc>
                <a:spcPct val="114000"/>
              </a:lnSpc>
            </a:pPr>
            <a:r>
              <a:rPr lang="de-DE" dirty="0" smtClean="0">
                <a:latin typeface="Libre Baskerville" panose="02000000000000000000" pitchFamily="50" charset="0"/>
              </a:rPr>
              <a:t>Die Geschichte </a:t>
            </a:r>
            <a:r>
              <a:rPr lang="de-DE" dirty="0">
                <a:latin typeface="Libre Baskerville" panose="02000000000000000000" pitchFamily="50" charset="0"/>
              </a:rPr>
              <a:t>des Capitols</a:t>
            </a:r>
            <a:br>
              <a:rPr lang="de-DE" dirty="0">
                <a:latin typeface="Libre Baskerville" panose="02000000000000000000" pitchFamily="50" charset="0"/>
              </a:rPr>
            </a:br>
            <a:endParaRPr lang="de-DE" sz="2400" dirty="0">
              <a:latin typeface="Libre Baskerville" panose="02000000000000000000" pitchFamily="50" charset="0"/>
              <a:ea typeface="+mn-ea"/>
              <a:cs typeface="+mn-cs"/>
            </a:endParaRPr>
          </a:p>
        </p:txBody>
      </p:sp>
      <p:sp>
        <p:nvSpPr>
          <p:cNvPr id="5" name="Untertitel 4">
            <a:extLst>
              <a:ext uri="{FF2B5EF4-FFF2-40B4-BE49-F238E27FC236}">
                <a16:creationId xmlns:a16="http://schemas.microsoft.com/office/drawing/2014/main" id="{EF6A6158-BF76-E09C-1FED-9360F59FA847}"/>
              </a:ext>
            </a:extLst>
          </p:cNvPr>
          <p:cNvSpPr>
            <a:spLocks noGrp="1"/>
          </p:cNvSpPr>
          <p:nvPr>
            <p:ph type="subTitle" idx="1"/>
          </p:nvPr>
        </p:nvSpPr>
        <p:spPr>
          <a:xfrm>
            <a:off x="1463444" y="4091881"/>
            <a:ext cx="9144000" cy="766742"/>
          </a:xfrm>
        </p:spPr>
        <p:txBody>
          <a:bodyPr>
            <a:normAutofit/>
          </a:bodyPr>
          <a:lstStyle/>
          <a:p>
            <a:pPr lvl="0" eaLnBrk="0" fontAlgn="base" hangingPunct="0">
              <a:lnSpc>
                <a:spcPct val="134000"/>
              </a:lnSpc>
              <a:spcBef>
                <a:spcPct val="0"/>
              </a:spcBef>
              <a:spcAft>
                <a:spcPct val="0"/>
              </a:spcAft>
            </a:pPr>
            <a:r>
              <a:rPr lang="de-DE" altLang="de-DE" dirty="0" smtClean="0">
                <a:latin typeface="Libre Baskerville" panose="02000000000000000000" pitchFamily="50" charset="0"/>
              </a:rPr>
              <a:t>Baustein </a:t>
            </a:r>
            <a:r>
              <a:rPr lang="de-DE" altLang="de-DE" dirty="0">
                <a:latin typeface="Libre Baskerville" panose="02000000000000000000" pitchFamily="50" charset="0"/>
              </a:rPr>
              <a:t>2</a:t>
            </a:r>
            <a:endParaRPr lang="de-DE" altLang="de-DE" dirty="0">
              <a:latin typeface="Libre Baskerville" panose="02000000000000000000" pitchFamily="50" charset="0"/>
            </a:endParaRPr>
          </a:p>
        </p:txBody>
      </p:sp>
      <p:sp>
        <p:nvSpPr>
          <p:cNvPr id="3" name="Foliennummernplatzhalter 2">
            <a:extLst>
              <a:ext uri="{FF2B5EF4-FFF2-40B4-BE49-F238E27FC236}">
                <a16:creationId xmlns:a16="http://schemas.microsoft.com/office/drawing/2014/main" id="{9039FE04-14FB-AC66-0AFB-3FA1EB539661}"/>
              </a:ext>
            </a:extLst>
          </p:cNvPr>
          <p:cNvSpPr>
            <a:spLocks noGrp="1"/>
          </p:cNvSpPr>
          <p:nvPr>
            <p:ph type="sldNum" sz="quarter" idx="12"/>
          </p:nvPr>
        </p:nvSpPr>
        <p:spPr/>
        <p:txBody>
          <a:bodyPr/>
          <a:lstStyle/>
          <a:p>
            <a:pPr marL="0" marR="0" lvl="0" indent="0" algn="r" defTabSz="914400" rtl="0" eaLnBrk="1" fontAlgn="auto" latinLnBrk="0" hangingPunct="1">
              <a:lnSpc>
                <a:spcPct val="114000"/>
              </a:lnSpc>
              <a:spcBef>
                <a:spcPts val="0"/>
              </a:spcBef>
              <a:spcAft>
                <a:spcPts val="0"/>
              </a:spcAft>
              <a:buClrTx/>
              <a:buSzTx/>
              <a:buFontTx/>
              <a:buNone/>
              <a:tabLst/>
              <a:defRPr/>
            </a:pPr>
            <a:fld id="{E000AFE4-1DDB-4119-878D-BE52311CFAA2}" type="slidenum">
              <a:rPr kumimoji="0" lang="de-DE" sz="1200" b="0" i="0" u="none" strike="noStrike" kern="1200" cap="none" spc="0" normalizeH="0" baseline="0" noProof="0" smtClean="0">
                <a:ln>
                  <a:noFill/>
                </a:ln>
                <a:solidFill>
                  <a:prstClr val="black">
                    <a:tint val="82000"/>
                  </a:prstClr>
                </a:solidFill>
                <a:effectLst/>
                <a:uLnTx/>
                <a:uFillTx/>
                <a:latin typeface="Libre Baskerville" panose="02000000000000000000" pitchFamily="50" charset="0"/>
                <a:ea typeface="+mn-ea"/>
                <a:cs typeface="+mn-cs"/>
              </a:rPr>
              <a:pPr marL="0" marR="0" lvl="0" indent="0" algn="r" defTabSz="914400" rtl="0" eaLnBrk="1" fontAlgn="auto" latinLnBrk="0" hangingPunct="1">
                <a:lnSpc>
                  <a:spcPct val="114000"/>
                </a:lnSpc>
                <a:spcBef>
                  <a:spcPts val="0"/>
                </a:spcBef>
                <a:spcAft>
                  <a:spcPts val="0"/>
                </a:spcAft>
                <a:buClrTx/>
                <a:buSzTx/>
                <a:buFontTx/>
                <a:buNone/>
                <a:tabLst/>
                <a:defRPr/>
              </a:pPr>
              <a:t>4</a:t>
            </a:fld>
            <a:endParaRPr kumimoji="0" lang="de-DE" sz="1200" b="0" i="0" u="none" strike="noStrike" kern="1200" cap="none" spc="0" normalizeH="0" baseline="0" noProof="0">
              <a:ln>
                <a:noFill/>
              </a:ln>
              <a:solidFill>
                <a:prstClr val="black">
                  <a:tint val="82000"/>
                </a:prstClr>
              </a:solidFill>
              <a:effectLst/>
              <a:uLnTx/>
              <a:uFillTx/>
              <a:latin typeface="Libre Baskerville" panose="02000000000000000000" pitchFamily="50" charset="0"/>
              <a:ea typeface="+mn-ea"/>
              <a:cs typeface="+mn-cs"/>
            </a:endParaRPr>
          </a:p>
        </p:txBody>
      </p:sp>
    </p:spTree>
    <p:extLst>
      <p:ext uri="{BB962C8B-B14F-4D97-AF65-F5344CB8AC3E}">
        <p14:creationId xmlns:p14="http://schemas.microsoft.com/office/powerpoint/2010/main" val="156806457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feld 20">
            <a:extLst>
              <a:ext uri="{FF2B5EF4-FFF2-40B4-BE49-F238E27FC236}">
                <a16:creationId xmlns:a16="http://schemas.microsoft.com/office/drawing/2014/main" id="{9338319E-18F2-2137-D946-28E235E49CF1}"/>
              </a:ext>
            </a:extLst>
          </p:cNvPr>
          <p:cNvSpPr txBox="1"/>
          <p:nvPr/>
        </p:nvSpPr>
        <p:spPr>
          <a:xfrm>
            <a:off x="9072663" y="3345563"/>
            <a:ext cx="2908322" cy="3231654"/>
          </a:xfrm>
          <a:prstGeom prst="rect">
            <a:avLst/>
          </a:prstGeom>
          <a:noFill/>
        </p:spPr>
        <p:txBody>
          <a:bodyPr wrap="square" rtlCol="0">
            <a:spAutoFit/>
          </a:bodyPr>
          <a:lstStyle/>
          <a:p>
            <a:pPr>
              <a:lnSpc>
                <a:spcPct val="114000"/>
              </a:lnSpc>
            </a:pPr>
            <a:r>
              <a:rPr lang="de-DE" dirty="0">
                <a:latin typeface="Libre Baskerville" panose="02000000000000000000" pitchFamily="50" charset="0"/>
              </a:rPr>
              <a:t>Was erkennen Sie auf den Fotos? </a:t>
            </a:r>
          </a:p>
          <a:p>
            <a:pPr>
              <a:lnSpc>
                <a:spcPct val="114000"/>
              </a:lnSpc>
            </a:pPr>
            <a:endParaRPr lang="de-DE" dirty="0">
              <a:latin typeface="Libre Baskerville" panose="02000000000000000000" pitchFamily="50" charset="0"/>
            </a:endParaRPr>
          </a:p>
          <a:p>
            <a:pPr>
              <a:lnSpc>
                <a:spcPct val="114000"/>
              </a:lnSpc>
            </a:pPr>
            <a:r>
              <a:rPr lang="de-DE" dirty="0">
                <a:latin typeface="Libre Baskerville" panose="02000000000000000000" pitchFamily="50" charset="0"/>
              </a:rPr>
              <a:t>Bringen Sie die Fotos in eine zeitliche Reihenfolge. </a:t>
            </a:r>
          </a:p>
          <a:p>
            <a:pPr>
              <a:lnSpc>
                <a:spcPct val="114000"/>
              </a:lnSpc>
            </a:pPr>
            <a:endParaRPr lang="de-DE" dirty="0">
              <a:latin typeface="Libre Baskerville" panose="02000000000000000000" pitchFamily="50" charset="0"/>
            </a:endParaRPr>
          </a:p>
          <a:p>
            <a:pPr>
              <a:lnSpc>
                <a:spcPct val="114000"/>
              </a:lnSpc>
            </a:pPr>
            <a:r>
              <a:rPr lang="de-DE" dirty="0">
                <a:latin typeface="Libre Baskerville" panose="02000000000000000000" pitchFamily="50" charset="0"/>
              </a:rPr>
              <a:t>Was wissen Sie über das Gebäude und seine Nutzung?</a:t>
            </a:r>
          </a:p>
        </p:txBody>
      </p:sp>
      <p:pic>
        <p:nvPicPr>
          <p:cNvPr id="18" name="Grafik 17" descr="Farbfotografie eines Gebäudekomplexes aus gelbem Sandstein, bestehend aus einem zweistöckigen Längsbau und einem größeren Kuppelbau. Über dem Eingang des Gebäudes ist ein gläsernes Vordach. Darunter steht in Großbuchstaben der Schriftzug 'Capitol', wobei das I aussieht wie ein Oscar.">
            <a:extLst>
              <a:ext uri="{FF2B5EF4-FFF2-40B4-BE49-F238E27FC236}">
                <a16:creationId xmlns:a16="http://schemas.microsoft.com/office/drawing/2014/main" id="{758C9BBD-F808-E058-FD3B-9DD235F51C0B}"/>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52710" y="258943"/>
            <a:ext cx="4156855" cy="3086620"/>
          </a:xfrm>
          <a:prstGeom prst="rect">
            <a:avLst/>
          </a:prstGeom>
        </p:spPr>
      </p:pic>
      <p:sp>
        <p:nvSpPr>
          <p:cNvPr id="23" name="Textfeld 22">
            <a:extLst>
              <a:ext uri="{FF2B5EF4-FFF2-40B4-BE49-F238E27FC236}">
                <a16:creationId xmlns:a16="http://schemas.microsoft.com/office/drawing/2014/main" id="{5146C766-575F-9684-5E2B-BBFEF8BDE3A2}"/>
              </a:ext>
            </a:extLst>
          </p:cNvPr>
          <p:cNvSpPr txBox="1"/>
          <p:nvPr/>
        </p:nvSpPr>
        <p:spPr>
          <a:xfrm>
            <a:off x="4188303" y="436609"/>
            <a:ext cx="372234" cy="369332"/>
          </a:xfrm>
          <a:prstGeom prst="rect">
            <a:avLst/>
          </a:prstGeom>
          <a:solidFill>
            <a:schemeClr val="bg1"/>
          </a:solidFill>
        </p:spPr>
        <p:txBody>
          <a:bodyPr wrap="square" rtlCol="0">
            <a:spAutoFit/>
          </a:bodyPr>
          <a:lstStyle/>
          <a:p>
            <a:r>
              <a:rPr lang="de-DE" dirty="0">
                <a:latin typeface="Libre Baskerville" panose="02000000000000000000" pitchFamily="50" charset="0"/>
              </a:rPr>
              <a:t>A</a:t>
            </a:r>
          </a:p>
        </p:txBody>
      </p:sp>
      <p:pic>
        <p:nvPicPr>
          <p:cNvPr id="19" name="Grafik 18" descr="Schwarz-Weiß-Fotografie eines Gebäudekomplexes aus Sandstein, bestehend aus einem zweistöckigen Längsbau und einem größeren Kuppelbau. Der Eingang des Gebäudes ist nur durch zwei Doppelsäulen in der Fassade zu erkennen.">
            <a:extLst>
              <a:ext uri="{FF2B5EF4-FFF2-40B4-BE49-F238E27FC236}">
                <a16:creationId xmlns:a16="http://schemas.microsoft.com/office/drawing/2014/main" id="{F39AA097-BDA8-817B-3F3C-3CEB78C2753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015211" y="298035"/>
            <a:ext cx="4232135" cy="2976106"/>
          </a:xfrm>
          <a:prstGeom prst="rect">
            <a:avLst/>
          </a:prstGeom>
        </p:spPr>
      </p:pic>
      <p:sp>
        <p:nvSpPr>
          <p:cNvPr id="22" name="Textfeld 21">
            <a:extLst>
              <a:ext uri="{FF2B5EF4-FFF2-40B4-BE49-F238E27FC236}">
                <a16:creationId xmlns:a16="http://schemas.microsoft.com/office/drawing/2014/main" id="{6DEA31C4-639F-95C9-FFF5-B54D33596D67}"/>
              </a:ext>
            </a:extLst>
          </p:cNvPr>
          <p:cNvSpPr txBox="1"/>
          <p:nvPr/>
        </p:nvSpPr>
        <p:spPr>
          <a:xfrm>
            <a:off x="10825795" y="554123"/>
            <a:ext cx="372234" cy="369332"/>
          </a:xfrm>
          <a:prstGeom prst="rect">
            <a:avLst/>
          </a:prstGeom>
          <a:solidFill>
            <a:schemeClr val="bg1"/>
          </a:solidFill>
        </p:spPr>
        <p:txBody>
          <a:bodyPr wrap="square" rtlCol="0">
            <a:spAutoFit/>
          </a:bodyPr>
          <a:lstStyle/>
          <a:p>
            <a:r>
              <a:rPr lang="de-DE" dirty="0">
                <a:latin typeface="Libre Baskerville" panose="02000000000000000000" pitchFamily="50" charset="0"/>
              </a:rPr>
              <a:t>B</a:t>
            </a:r>
          </a:p>
        </p:txBody>
      </p:sp>
      <p:pic>
        <p:nvPicPr>
          <p:cNvPr id="20" name="Grafik 19" descr="Schwarz-Weiß-Fotografie eines Gebäudekomplexes aus Sandstein, bestehend aus einem zweistöckigen Längsbau und einem größeren Kuppelbau. Über dem Eingang ist ein kleines Vordach, auf dem ein nicht zu erkennender Schriftzug steht.">
            <a:extLst>
              <a:ext uri="{FF2B5EF4-FFF2-40B4-BE49-F238E27FC236}">
                <a16:creationId xmlns:a16="http://schemas.microsoft.com/office/drawing/2014/main" id="{5E1AE2E9-79BC-3EC7-3796-1F639040985A}"/>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055094" y="3511738"/>
            <a:ext cx="4603385" cy="3204652"/>
          </a:xfrm>
          <a:prstGeom prst="rect">
            <a:avLst/>
          </a:prstGeom>
        </p:spPr>
      </p:pic>
      <p:sp>
        <p:nvSpPr>
          <p:cNvPr id="24" name="Textfeld 23">
            <a:extLst>
              <a:ext uri="{FF2B5EF4-FFF2-40B4-BE49-F238E27FC236}">
                <a16:creationId xmlns:a16="http://schemas.microsoft.com/office/drawing/2014/main" id="{DE627563-D32D-12BD-959E-2E7239E72CC6}"/>
              </a:ext>
            </a:extLst>
          </p:cNvPr>
          <p:cNvSpPr txBox="1"/>
          <p:nvPr/>
        </p:nvSpPr>
        <p:spPr>
          <a:xfrm>
            <a:off x="8202628" y="3673446"/>
            <a:ext cx="372234" cy="369332"/>
          </a:xfrm>
          <a:prstGeom prst="rect">
            <a:avLst/>
          </a:prstGeom>
          <a:solidFill>
            <a:schemeClr val="bg1"/>
          </a:solidFill>
        </p:spPr>
        <p:txBody>
          <a:bodyPr wrap="square" rtlCol="0">
            <a:spAutoFit/>
          </a:bodyPr>
          <a:lstStyle/>
          <a:p>
            <a:r>
              <a:rPr lang="de-DE" dirty="0">
                <a:latin typeface="Libre Baskerville" panose="02000000000000000000" pitchFamily="50" charset="0"/>
              </a:rPr>
              <a:t>C</a:t>
            </a:r>
          </a:p>
        </p:txBody>
      </p:sp>
      <p:sp>
        <p:nvSpPr>
          <p:cNvPr id="25" name="Rechteck 24">
            <a:extLst>
              <a:ext uri="{FF2B5EF4-FFF2-40B4-BE49-F238E27FC236}">
                <a16:creationId xmlns:a16="http://schemas.microsoft.com/office/drawing/2014/main" id="{C3BA492F-33C8-4199-4090-426BDD21A259}"/>
              </a:ext>
            </a:extLst>
          </p:cNvPr>
          <p:cNvSpPr/>
          <p:nvPr/>
        </p:nvSpPr>
        <p:spPr>
          <a:xfrm>
            <a:off x="2149695" y="6472701"/>
            <a:ext cx="2038608" cy="246221"/>
          </a:xfrm>
          <a:prstGeom prst="rect">
            <a:avLst/>
          </a:prstGeom>
        </p:spPr>
        <p:txBody>
          <a:bodyPr wrap="square">
            <a:spAutoFit/>
          </a:bodyPr>
          <a:lstStyle/>
          <a:p>
            <a:r>
              <a:rPr lang="de-DE" sz="1000" dirty="0">
                <a:latin typeface="Libre Baskerville" panose="02000000000000000000" pitchFamily="50" charset="0"/>
              </a:rPr>
              <a:t>Lizenzangaben auf Folie 8</a:t>
            </a:r>
          </a:p>
        </p:txBody>
      </p:sp>
      <p:sp>
        <p:nvSpPr>
          <p:cNvPr id="10" name="Foliennummernplatzhalter 2">
            <a:extLst>
              <a:ext uri="{FF2B5EF4-FFF2-40B4-BE49-F238E27FC236}">
                <a16:creationId xmlns:a16="http://schemas.microsoft.com/office/drawing/2014/main" id="{9039FE04-14FB-AC66-0AFB-3FA1EB539661}"/>
              </a:ext>
            </a:extLst>
          </p:cNvPr>
          <p:cNvSpPr>
            <a:spLocks noGrp="1"/>
          </p:cNvSpPr>
          <p:nvPr>
            <p:ph type="sldNum" sz="quarter" idx="12"/>
          </p:nvPr>
        </p:nvSpPr>
        <p:spPr>
          <a:xfrm>
            <a:off x="8610600" y="6356350"/>
            <a:ext cx="2743200" cy="365125"/>
          </a:xfrm>
        </p:spPr>
        <p:txBody>
          <a:bodyPr/>
          <a:lstStyle/>
          <a:p>
            <a:pPr marL="0" marR="0" lvl="0" indent="0" algn="r" defTabSz="914400" rtl="0" eaLnBrk="1" fontAlgn="auto" latinLnBrk="0" hangingPunct="1">
              <a:lnSpc>
                <a:spcPct val="114000"/>
              </a:lnSpc>
              <a:spcBef>
                <a:spcPts val="0"/>
              </a:spcBef>
              <a:spcAft>
                <a:spcPts val="0"/>
              </a:spcAft>
              <a:buClrTx/>
              <a:buSzTx/>
              <a:buFontTx/>
              <a:buNone/>
              <a:tabLst/>
              <a:defRPr/>
            </a:pPr>
            <a:fld id="{E000AFE4-1DDB-4119-878D-BE52311CFAA2}" type="slidenum">
              <a:rPr kumimoji="0" lang="de-DE" sz="1200" b="0" i="0" u="none" strike="noStrike" kern="1200" cap="none" spc="0" normalizeH="0" baseline="0" noProof="0" smtClean="0">
                <a:ln>
                  <a:noFill/>
                </a:ln>
                <a:solidFill>
                  <a:prstClr val="black">
                    <a:tint val="82000"/>
                  </a:prstClr>
                </a:solidFill>
                <a:effectLst/>
                <a:uLnTx/>
                <a:uFillTx/>
                <a:latin typeface="Libre Baskerville" panose="02000000000000000000" pitchFamily="50" charset="0"/>
                <a:ea typeface="+mn-ea"/>
                <a:cs typeface="+mn-cs"/>
              </a:rPr>
              <a:pPr marL="0" marR="0" lvl="0" indent="0" algn="r" defTabSz="914400" rtl="0" eaLnBrk="1" fontAlgn="auto" latinLnBrk="0" hangingPunct="1">
                <a:lnSpc>
                  <a:spcPct val="114000"/>
                </a:lnSpc>
                <a:spcBef>
                  <a:spcPts val="0"/>
                </a:spcBef>
                <a:spcAft>
                  <a:spcPts val="0"/>
                </a:spcAft>
                <a:buClrTx/>
                <a:buSzTx/>
                <a:buFontTx/>
                <a:buNone/>
                <a:tabLst/>
                <a:defRPr/>
              </a:pPr>
              <a:t>5</a:t>
            </a:fld>
            <a:endParaRPr kumimoji="0" lang="de-DE" sz="1200" b="0" i="0" u="none" strike="noStrike" kern="1200" cap="none" spc="0" normalizeH="0" baseline="0" noProof="0">
              <a:ln>
                <a:noFill/>
              </a:ln>
              <a:solidFill>
                <a:prstClr val="black">
                  <a:tint val="82000"/>
                </a:prstClr>
              </a:solidFill>
              <a:effectLst/>
              <a:uLnTx/>
              <a:uFillTx/>
              <a:latin typeface="Libre Baskerville" panose="02000000000000000000" pitchFamily="50" charset="0"/>
              <a:ea typeface="+mn-ea"/>
              <a:cs typeface="+mn-cs"/>
            </a:endParaRPr>
          </a:p>
        </p:txBody>
      </p:sp>
    </p:spTree>
    <p:extLst>
      <p:ext uri="{BB962C8B-B14F-4D97-AF65-F5344CB8AC3E}">
        <p14:creationId xmlns:p14="http://schemas.microsoft.com/office/powerpoint/2010/main" val="107132125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feld 7">
            <a:extLst>
              <a:ext uri="{FF2B5EF4-FFF2-40B4-BE49-F238E27FC236}">
                <a16:creationId xmlns:a16="http://schemas.microsoft.com/office/drawing/2014/main" id="{61FFE8BF-4D17-0B52-EB50-88A2C35FFF0E}"/>
              </a:ext>
            </a:extLst>
          </p:cNvPr>
          <p:cNvSpPr txBox="1"/>
          <p:nvPr/>
        </p:nvSpPr>
        <p:spPr>
          <a:xfrm>
            <a:off x="8713430" y="2441380"/>
            <a:ext cx="2994053" cy="2593595"/>
          </a:xfrm>
          <a:prstGeom prst="rect">
            <a:avLst/>
          </a:prstGeom>
          <a:noFill/>
        </p:spPr>
        <p:txBody>
          <a:bodyPr wrap="square" rtlCol="0">
            <a:spAutoFit/>
          </a:bodyPr>
          <a:lstStyle/>
          <a:p>
            <a:pPr>
              <a:lnSpc>
                <a:spcPct val="114000"/>
              </a:lnSpc>
            </a:pPr>
            <a:r>
              <a:rPr lang="de-DE" sz="2400" dirty="0">
                <a:latin typeface="Libre Baskerville" panose="02000000000000000000" pitchFamily="50" charset="0"/>
              </a:rPr>
              <a:t>Beschreiben Sie das Bild und ordnen Sie es in den zeitlichen Zusammenhang ein. </a:t>
            </a:r>
          </a:p>
        </p:txBody>
      </p:sp>
      <p:pic>
        <p:nvPicPr>
          <p:cNvPr id="6" name="Grafik 5" descr="Schwarz-Weiß-Fotografie eines Kuppelbaus. Über dem Erdgeschoss sind drei lange Fenster. Die Fensterscheiben sind beschädigt.">
            <a:extLst>
              <a:ext uri="{FF2B5EF4-FFF2-40B4-BE49-F238E27FC236}">
                <a16:creationId xmlns:a16="http://schemas.microsoft.com/office/drawing/2014/main" id="{1A42C7EE-4187-B8D4-415C-5FB8CF8510EE}"/>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020942" y="183641"/>
            <a:ext cx="4350001" cy="6152517"/>
          </a:xfrm>
          <a:prstGeom prst="rect">
            <a:avLst/>
          </a:prstGeom>
        </p:spPr>
      </p:pic>
      <p:sp>
        <p:nvSpPr>
          <p:cNvPr id="7" name="Textfeld 6">
            <a:extLst>
              <a:ext uri="{FF2B5EF4-FFF2-40B4-BE49-F238E27FC236}">
                <a16:creationId xmlns:a16="http://schemas.microsoft.com/office/drawing/2014/main" id="{DB2CF0E3-218B-7CB5-01A1-1DFCADD6D72D}"/>
              </a:ext>
            </a:extLst>
          </p:cNvPr>
          <p:cNvSpPr txBox="1"/>
          <p:nvPr/>
        </p:nvSpPr>
        <p:spPr>
          <a:xfrm>
            <a:off x="8370943" y="183641"/>
            <a:ext cx="2290046" cy="646331"/>
          </a:xfrm>
          <a:prstGeom prst="rect">
            <a:avLst/>
          </a:prstGeom>
          <a:noFill/>
        </p:spPr>
        <p:txBody>
          <a:bodyPr wrap="square" rtlCol="0">
            <a:spAutoFit/>
          </a:bodyPr>
          <a:lstStyle/>
          <a:p>
            <a:r>
              <a:rPr lang="de-DE" dirty="0">
                <a:latin typeface="Libre Baskerville" panose="02000000000000000000" pitchFamily="50" charset="0"/>
              </a:rPr>
              <a:t>25.3.1939</a:t>
            </a:r>
          </a:p>
          <a:p>
            <a:endParaRPr lang="de-DE" dirty="0">
              <a:latin typeface="Libre Baskerville" panose="02000000000000000000" pitchFamily="50" charset="0"/>
            </a:endParaRPr>
          </a:p>
        </p:txBody>
      </p:sp>
      <p:sp>
        <p:nvSpPr>
          <p:cNvPr id="9" name="Textfeld 8">
            <a:extLst>
              <a:ext uri="{FF2B5EF4-FFF2-40B4-BE49-F238E27FC236}">
                <a16:creationId xmlns:a16="http://schemas.microsoft.com/office/drawing/2014/main" id="{F4053CE3-F6B3-DCB4-B828-0F8144955AC1}"/>
              </a:ext>
            </a:extLst>
          </p:cNvPr>
          <p:cNvSpPr txBox="1"/>
          <p:nvPr/>
        </p:nvSpPr>
        <p:spPr>
          <a:xfrm>
            <a:off x="8370943" y="5745710"/>
            <a:ext cx="2614402" cy="653769"/>
          </a:xfrm>
          <a:prstGeom prst="rect">
            <a:avLst/>
          </a:prstGeom>
          <a:noFill/>
        </p:spPr>
        <p:txBody>
          <a:bodyPr wrap="square" rtlCol="0">
            <a:spAutoFit/>
          </a:bodyPr>
          <a:lstStyle/>
          <a:p>
            <a:pPr>
              <a:lnSpc>
                <a:spcPct val="114000"/>
              </a:lnSpc>
            </a:pPr>
            <a:r>
              <a:rPr lang="de-DE" sz="800" dirty="0">
                <a:latin typeface="Libre Baskerville" panose="02000000000000000000" pitchFamily="50" charset="0"/>
              </a:rPr>
              <a:t>Disclaimer: Trotz intensiver Recherche konnten wir </a:t>
            </a:r>
            <a:r>
              <a:rPr lang="de-DE" sz="800" dirty="0" smtClean="0">
                <a:latin typeface="Libre Baskerville" panose="02000000000000000000" pitchFamily="50" charset="0"/>
              </a:rPr>
              <a:t>den*die </a:t>
            </a:r>
            <a:r>
              <a:rPr lang="de-DE" sz="800" dirty="0">
                <a:latin typeface="Libre Baskerville" panose="02000000000000000000" pitchFamily="50" charset="0"/>
              </a:rPr>
              <a:t>Rechteinhaber*in nicht ermitteln. Bitte kontaktieren Sie uns bei </a:t>
            </a:r>
            <a:r>
              <a:rPr lang="de-DE" sz="800" dirty="0" smtClean="0">
                <a:latin typeface="Libre Baskerville" panose="02000000000000000000" pitchFamily="50" charset="0"/>
              </a:rPr>
              <a:t>Hinweisen info@juedischesmuseum.de. </a:t>
            </a:r>
            <a:endParaRPr lang="de-DE" sz="800" dirty="0">
              <a:latin typeface="Libre Baskerville" panose="02000000000000000000" pitchFamily="50" charset="0"/>
            </a:endParaRPr>
          </a:p>
        </p:txBody>
      </p:sp>
      <p:sp>
        <p:nvSpPr>
          <p:cNvPr id="10" name="Foliennummernplatzhalter 2">
            <a:extLst>
              <a:ext uri="{FF2B5EF4-FFF2-40B4-BE49-F238E27FC236}">
                <a16:creationId xmlns:a16="http://schemas.microsoft.com/office/drawing/2014/main" id="{9039FE04-14FB-AC66-0AFB-3FA1EB539661}"/>
              </a:ext>
            </a:extLst>
          </p:cNvPr>
          <p:cNvSpPr>
            <a:spLocks noGrp="1"/>
          </p:cNvSpPr>
          <p:nvPr>
            <p:ph type="sldNum" sz="quarter" idx="12"/>
          </p:nvPr>
        </p:nvSpPr>
        <p:spPr>
          <a:xfrm>
            <a:off x="8610600" y="6356350"/>
            <a:ext cx="2743200" cy="365125"/>
          </a:xfrm>
        </p:spPr>
        <p:txBody>
          <a:bodyPr/>
          <a:lstStyle/>
          <a:p>
            <a:pPr marL="0" marR="0" lvl="0" indent="0" algn="r" defTabSz="914400" rtl="0" eaLnBrk="1" fontAlgn="auto" latinLnBrk="0" hangingPunct="1">
              <a:lnSpc>
                <a:spcPct val="114000"/>
              </a:lnSpc>
              <a:spcBef>
                <a:spcPts val="0"/>
              </a:spcBef>
              <a:spcAft>
                <a:spcPts val="0"/>
              </a:spcAft>
              <a:buClrTx/>
              <a:buSzTx/>
              <a:buFontTx/>
              <a:buNone/>
              <a:tabLst/>
              <a:defRPr/>
            </a:pPr>
            <a:fld id="{E000AFE4-1DDB-4119-878D-BE52311CFAA2}" type="slidenum">
              <a:rPr kumimoji="0" lang="de-DE" sz="1200" b="0" i="0" u="none" strike="noStrike" kern="1200" cap="none" spc="0" normalizeH="0" baseline="0" noProof="0" smtClean="0">
                <a:ln>
                  <a:noFill/>
                </a:ln>
                <a:solidFill>
                  <a:prstClr val="black">
                    <a:tint val="82000"/>
                  </a:prstClr>
                </a:solidFill>
                <a:effectLst/>
                <a:uLnTx/>
                <a:uFillTx/>
                <a:latin typeface="Libre Baskerville" panose="02000000000000000000" pitchFamily="50" charset="0"/>
                <a:ea typeface="+mn-ea"/>
                <a:cs typeface="+mn-cs"/>
              </a:rPr>
              <a:pPr marL="0" marR="0" lvl="0" indent="0" algn="r" defTabSz="914400" rtl="0" eaLnBrk="1" fontAlgn="auto" latinLnBrk="0" hangingPunct="1">
                <a:lnSpc>
                  <a:spcPct val="114000"/>
                </a:lnSpc>
                <a:spcBef>
                  <a:spcPts val="0"/>
                </a:spcBef>
                <a:spcAft>
                  <a:spcPts val="0"/>
                </a:spcAft>
                <a:buClrTx/>
                <a:buSzTx/>
                <a:buFontTx/>
                <a:buNone/>
                <a:tabLst/>
                <a:defRPr/>
              </a:pPr>
              <a:t>6</a:t>
            </a:fld>
            <a:endParaRPr kumimoji="0" lang="de-DE" sz="1200" b="0" i="0" u="none" strike="noStrike" kern="1200" cap="none" spc="0" normalizeH="0" baseline="0" noProof="0">
              <a:ln>
                <a:noFill/>
              </a:ln>
              <a:solidFill>
                <a:prstClr val="black">
                  <a:tint val="82000"/>
                </a:prstClr>
              </a:solidFill>
              <a:effectLst/>
              <a:uLnTx/>
              <a:uFillTx/>
              <a:latin typeface="Libre Baskerville" panose="02000000000000000000" pitchFamily="50" charset="0"/>
              <a:ea typeface="+mn-ea"/>
              <a:cs typeface="+mn-cs"/>
            </a:endParaRPr>
          </a:p>
        </p:txBody>
      </p:sp>
    </p:spTree>
    <p:extLst>
      <p:ext uri="{BB962C8B-B14F-4D97-AF65-F5344CB8AC3E}">
        <p14:creationId xmlns:p14="http://schemas.microsoft.com/office/powerpoint/2010/main" val="403170489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Inhaltsplatzhalter 2">
            <a:extLst>
              <a:ext uri="{FF2B5EF4-FFF2-40B4-BE49-F238E27FC236}">
                <a16:creationId xmlns:a16="http://schemas.microsoft.com/office/drawing/2014/main" id="{2988A6A3-092D-4198-CB0F-B5B08F78CEC4}"/>
              </a:ext>
            </a:extLst>
          </p:cNvPr>
          <p:cNvSpPr>
            <a:spLocks noGrp="1"/>
          </p:cNvSpPr>
          <p:nvPr>
            <p:ph idx="1"/>
          </p:nvPr>
        </p:nvSpPr>
        <p:spPr>
          <a:xfrm>
            <a:off x="6015697" y="808794"/>
            <a:ext cx="5244318" cy="1142126"/>
          </a:xfrm>
        </p:spPr>
        <p:txBody>
          <a:bodyPr>
            <a:noAutofit/>
          </a:bodyPr>
          <a:lstStyle/>
          <a:p>
            <a:pPr marL="0" indent="0">
              <a:lnSpc>
                <a:spcPct val="114000"/>
              </a:lnSpc>
              <a:buNone/>
            </a:pPr>
            <a:r>
              <a:rPr lang="de-DE" sz="2400" dirty="0">
                <a:latin typeface="Libre Baskerville" panose="02000000000000000000" pitchFamily="50" charset="0"/>
              </a:rPr>
              <a:t>Vergleichen Sie die beiden Fotografien des Innenraums miteinander. </a:t>
            </a:r>
          </a:p>
        </p:txBody>
      </p:sp>
      <p:sp>
        <p:nvSpPr>
          <p:cNvPr id="17" name="Textfeld 16">
            <a:extLst>
              <a:ext uri="{FF2B5EF4-FFF2-40B4-BE49-F238E27FC236}">
                <a16:creationId xmlns:a16="http://schemas.microsoft.com/office/drawing/2014/main" id="{9BD2F760-7F13-70AB-809B-C0309F96D47F}"/>
              </a:ext>
            </a:extLst>
          </p:cNvPr>
          <p:cNvSpPr txBox="1"/>
          <p:nvPr/>
        </p:nvSpPr>
        <p:spPr>
          <a:xfrm>
            <a:off x="338715" y="4194965"/>
            <a:ext cx="2922133" cy="265714"/>
          </a:xfrm>
          <a:prstGeom prst="rect">
            <a:avLst/>
          </a:prstGeom>
          <a:noFill/>
        </p:spPr>
        <p:txBody>
          <a:bodyPr wrap="square" rtlCol="0">
            <a:spAutoFit/>
          </a:bodyPr>
          <a:lstStyle/>
          <a:p>
            <a:pPr>
              <a:lnSpc>
                <a:spcPct val="114000"/>
              </a:lnSpc>
              <a:spcBef>
                <a:spcPts val="1000"/>
              </a:spcBef>
            </a:pPr>
            <a:r>
              <a:rPr lang="de-DE" sz="1000" dirty="0">
                <a:latin typeface="Libre Baskerville" panose="02000000000000000000" pitchFamily="50" charset="0"/>
              </a:rPr>
              <a:t>Innenraum der Synagoge vor Nov 1938</a:t>
            </a:r>
          </a:p>
        </p:txBody>
      </p:sp>
      <p:pic>
        <p:nvPicPr>
          <p:cNvPr id="14" name="Grafik 13" descr="Schwarz-Weiß Fotografie eines Innenraums. An einer Wand ist ein architektonisch aufwendig gestaltetes Podium. Zu erkennen sind unter anderem ein siebenarmiger Leuchter und zwei Löwen. Darüber eine Orgel. Um das Podium herum sind im Raum und auf einer an der Wand verlaufenden Galerie Bänke angeordnet. Von der Decke hängt ein Kronleuchter.">
            <a:extLst>
              <a:ext uri="{FF2B5EF4-FFF2-40B4-BE49-F238E27FC236}">
                <a16:creationId xmlns:a16="http://schemas.microsoft.com/office/drawing/2014/main" id="{59CCA004-BC23-F927-95CD-5A3C02F45A7E}"/>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38715" y="86599"/>
            <a:ext cx="5277080" cy="3961526"/>
          </a:xfrm>
          <a:prstGeom prst="rect">
            <a:avLst/>
          </a:prstGeom>
        </p:spPr>
      </p:pic>
      <p:sp>
        <p:nvSpPr>
          <p:cNvPr id="8" name="Textfeld 7"/>
          <p:cNvSpPr txBox="1"/>
          <p:nvPr/>
        </p:nvSpPr>
        <p:spPr>
          <a:xfrm>
            <a:off x="6015697" y="6457471"/>
            <a:ext cx="2590809" cy="265714"/>
          </a:xfrm>
          <a:prstGeom prst="rect">
            <a:avLst/>
          </a:prstGeom>
          <a:noFill/>
        </p:spPr>
        <p:txBody>
          <a:bodyPr wrap="square" rtlCol="0">
            <a:spAutoFit/>
          </a:bodyPr>
          <a:lstStyle/>
          <a:p>
            <a:pPr>
              <a:lnSpc>
                <a:spcPct val="114000"/>
              </a:lnSpc>
              <a:spcBef>
                <a:spcPts val="1000"/>
              </a:spcBef>
            </a:pPr>
            <a:r>
              <a:rPr lang="de-DE" sz="1000" dirty="0" smtClean="0">
                <a:latin typeface="Libre Baskerville" panose="02000000000000000000" pitchFamily="50" charset="0"/>
              </a:rPr>
              <a:t>Veranstaltungssaal </a:t>
            </a:r>
            <a:r>
              <a:rPr lang="de-DE" sz="1000" dirty="0">
                <a:latin typeface="Libre Baskerville" panose="02000000000000000000" pitchFamily="50" charset="0"/>
              </a:rPr>
              <a:t>im Capitol, 2011</a:t>
            </a:r>
          </a:p>
        </p:txBody>
      </p:sp>
      <p:pic>
        <p:nvPicPr>
          <p:cNvPr id="15" name="Grafik 14" descr="Farbfotografie eines Innenraums. Im Raum sind mehrere festlich gedeckte runde Tische verteilt. An der Wand verläuft eine Galerie. Der Raum ist in rotes Licht getaucht. Von der Decke hängen Stoffbahnen.">
            <a:extLst>
              <a:ext uri="{FF2B5EF4-FFF2-40B4-BE49-F238E27FC236}">
                <a16:creationId xmlns:a16="http://schemas.microsoft.com/office/drawing/2014/main" id="{67A3D645-8A5F-4785-9BAE-04192C40944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015697" y="2438400"/>
            <a:ext cx="5962513" cy="3962400"/>
          </a:xfrm>
          <a:prstGeom prst="rect">
            <a:avLst/>
          </a:prstGeom>
        </p:spPr>
      </p:pic>
      <p:sp>
        <p:nvSpPr>
          <p:cNvPr id="16" name="Rechteck 15">
            <a:extLst>
              <a:ext uri="{FF2B5EF4-FFF2-40B4-BE49-F238E27FC236}">
                <a16:creationId xmlns:a16="http://schemas.microsoft.com/office/drawing/2014/main" id="{AA0CAE2D-92C1-4C4D-9950-726EA983A096}"/>
              </a:ext>
            </a:extLst>
          </p:cNvPr>
          <p:cNvSpPr/>
          <p:nvPr/>
        </p:nvSpPr>
        <p:spPr>
          <a:xfrm>
            <a:off x="338715" y="6400800"/>
            <a:ext cx="2067953" cy="267766"/>
          </a:xfrm>
          <a:prstGeom prst="rect">
            <a:avLst/>
          </a:prstGeom>
        </p:spPr>
        <p:txBody>
          <a:bodyPr wrap="square">
            <a:spAutoFit/>
          </a:bodyPr>
          <a:lstStyle/>
          <a:p>
            <a:pPr>
              <a:lnSpc>
                <a:spcPct val="114000"/>
              </a:lnSpc>
              <a:spcBef>
                <a:spcPts val="1000"/>
              </a:spcBef>
            </a:pPr>
            <a:r>
              <a:rPr lang="de-DE" sz="1000" dirty="0">
                <a:latin typeface="Libre Baskerville" panose="02000000000000000000" pitchFamily="50" charset="0"/>
              </a:rPr>
              <a:t>Lizenzangaben auf Folie 8</a:t>
            </a:r>
          </a:p>
        </p:txBody>
      </p:sp>
      <p:sp>
        <p:nvSpPr>
          <p:cNvPr id="9" name="Foliennummernplatzhalter 2">
            <a:extLst>
              <a:ext uri="{FF2B5EF4-FFF2-40B4-BE49-F238E27FC236}">
                <a16:creationId xmlns:a16="http://schemas.microsoft.com/office/drawing/2014/main" id="{9039FE04-14FB-AC66-0AFB-3FA1EB539661}"/>
              </a:ext>
            </a:extLst>
          </p:cNvPr>
          <p:cNvSpPr>
            <a:spLocks noGrp="1"/>
          </p:cNvSpPr>
          <p:nvPr>
            <p:ph type="sldNum" sz="quarter" idx="12"/>
          </p:nvPr>
        </p:nvSpPr>
        <p:spPr>
          <a:xfrm>
            <a:off x="8610600" y="6356350"/>
            <a:ext cx="2743200" cy="365125"/>
          </a:xfrm>
        </p:spPr>
        <p:txBody>
          <a:bodyPr/>
          <a:lstStyle/>
          <a:p>
            <a:pPr marL="0" marR="0" lvl="0" indent="0" algn="r" defTabSz="914400" rtl="0" eaLnBrk="1" fontAlgn="auto" latinLnBrk="0" hangingPunct="1">
              <a:lnSpc>
                <a:spcPct val="114000"/>
              </a:lnSpc>
              <a:spcBef>
                <a:spcPts val="0"/>
              </a:spcBef>
              <a:spcAft>
                <a:spcPts val="0"/>
              </a:spcAft>
              <a:buClrTx/>
              <a:buSzTx/>
              <a:buFontTx/>
              <a:buNone/>
              <a:tabLst/>
              <a:defRPr/>
            </a:pPr>
            <a:fld id="{E000AFE4-1DDB-4119-878D-BE52311CFAA2}" type="slidenum">
              <a:rPr kumimoji="0" lang="de-DE" sz="1200" b="0" i="0" u="none" strike="noStrike" kern="1200" cap="none" spc="0" normalizeH="0" baseline="0" noProof="0" smtClean="0">
                <a:ln>
                  <a:noFill/>
                </a:ln>
                <a:solidFill>
                  <a:prstClr val="black">
                    <a:tint val="82000"/>
                  </a:prstClr>
                </a:solidFill>
                <a:effectLst/>
                <a:uLnTx/>
                <a:uFillTx/>
                <a:latin typeface="Libre Baskerville" panose="02000000000000000000" pitchFamily="50" charset="0"/>
                <a:ea typeface="+mn-ea"/>
                <a:cs typeface="+mn-cs"/>
              </a:rPr>
              <a:pPr marL="0" marR="0" lvl="0" indent="0" algn="r" defTabSz="914400" rtl="0" eaLnBrk="1" fontAlgn="auto" latinLnBrk="0" hangingPunct="1">
                <a:lnSpc>
                  <a:spcPct val="114000"/>
                </a:lnSpc>
                <a:spcBef>
                  <a:spcPts val="0"/>
                </a:spcBef>
                <a:spcAft>
                  <a:spcPts val="0"/>
                </a:spcAft>
                <a:buClrTx/>
                <a:buSzTx/>
                <a:buFontTx/>
                <a:buNone/>
                <a:tabLst/>
                <a:defRPr/>
              </a:pPr>
              <a:t>7</a:t>
            </a:fld>
            <a:endParaRPr kumimoji="0" lang="de-DE" sz="1200" b="0" i="0" u="none" strike="noStrike" kern="1200" cap="none" spc="0" normalizeH="0" baseline="0" noProof="0">
              <a:ln>
                <a:noFill/>
              </a:ln>
              <a:solidFill>
                <a:prstClr val="black">
                  <a:tint val="82000"/>
                </a:prstClr>
              </a:solidFill>
              <a:effectLst/>
              <a:uLnTx/>
              <a:uFillTx/>
              <a:latin typeface="Libre Baskerville" panose="02000000000000000000" pitchFamily="50" charset="0"/>
              <a:ea typeface="+mn-ea"/>
              <a:cs typeface="+mn-cs"/>
            </a:endParaRPr>
          </a:p>
        </p:txBody>
      </p:sp>
    </p:spTree>
    <p:extLst>
      <p:ext uri="{BB962C8B-B14F-4D97-AF65-F5344CB8AC3E}">
        <p14:creationId xmlns:p14="http://schemas.microsoft.com/office/powerpoint/2010/main" val="178627114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55877DD-08B6-F5CE-7A27-364DCE8D19B7}"/>
              </a:ext>
            </a:extLst>
          </p:cNvPr>
          <p:cNvSpPr>
            <a:spLocks noGrp="1"/>
          </p:cNvSpPr>
          <p:nvPr>
            <p:ph type="title"/>
          </p:nvPr>
        </p:nvSpPr>
        <p:spPr/>
        <p:txBody>
          <a:bodyPr>
            <a:normAutofit/>
          </a:bodyPr>
          <a:lstStyle/>
          <a:p>
            <a:r>
              <a:rPr lang="de-DE" dirty="0">
                <a:latin typeface="Libre Baskerville" panose="02000000000000000000" pitchFamily="50" charset="0"/>
              </a:rPr>
              <a:t>Lizenzangaben der Bilder auf Folien 5,7</a:t>
            </a:r>
          </a:p>
        </p:txBody>
      </p:sp>
      <p:sp>
        <p:nvSpPr>
          <p:cNvPr id="3" name="Inhaltsplatzhalter 2">
            <a:extLst>
              <a:ext uri="{FF2B5EF4-FFF2-40B4-BE49-F238E27FC236}">
                <a16:creationId xmlns:a16="http://schemas.microsoft.com/office/drawing/2014/main" id="{E614CAA1-CED1-9150-28B1-BC0375B00F82}"/>
              </a:ext>
            </a:extLst>
          </p:cNvPr>
          <p:cNvSpPr>
            <a:spLocks noGrp="1"/>
          </p:cNvSpPr>
          <p:nvPr>
            <p:ph idx="1"/>
          </p:nvPr>
        </p:nvSpPr>
        <p:spPr>
          <a:xfrm>
            <a:off x="838200" y="1562100"/>
            <a:ext cx="10515600" cy="5159375"/>
          </a:xfrm>
        </p:spPr>
        <p:txBody>
          <a:bodyPr>
            <a:normAutofit/>
          </a:bodyPr>
          <a:lstStyle/>
          <a:p>
            <a:pPr lvl="0" algn="just">
              <a:lnSpc>
                <a:spcPct val="120000"/>
              </a:lnSpc>
            </a:pPr>
            <a:r>
              <a:rPr lang="de-DE" sz="1400" kern="100" dirty="0">
                <a:effectLst/>
                <a:latin typeface="Libre Baskerville" panose="02000000000000000000" pitchFamily="50" charset="0"/>
                <a:ea typeface="Aptos" panose="020B0004020202020204" pitchFamily="34" charset="0"/>
                <a:cs typeface="Times New Roman" panose="02020603050405020304" pitchFamily="18" charset="0"/>
              </a:rPr>
              <a:t>Folie 5:</a:t>
            </a:r>
          </a:p>
          <a:p>
            <a:pPr marL="514350" indent="-285750" algn="just">
              <a:lnSpc>
                <a:spcPct val="120000"/>
              </a:lnSpc>
            </a:pPr>
            <a:r>
              <a:rPr lang="de-DE" sz="1400" kern="100" dirty="0">
                <a:effectLst/>
                <a:latin typeface="Libre Baskerville" panose="02000000000000000000" pitchFamily="50" charset="0"/>
                <a:ea typeface="Aptos" panose="020B0004020202020204" pitchFamily="34" charset="0"/>
                <a:cs typeface="Times New Roman" panose="02020603050405020304" pitchFamily="18" charset="0"/>
              </a:rPr>
              <a:t>A:  Haupteingang Goethestraße, Capitol Kultur- und  Veranstaltungszentrum´, 2008, CC-BY-SA-3.0</a:t>
            </a:r>
          </a:p>
          <a:p>
            <a:pPr marL="514350" indent="-285750" algn="just">
              <a:lnSpc>
                <a:spcPct val="120000"/>
              </a:lnSpc>
            </a:pPr>
            <a:r>
              <a:rPr lang="de-DE" sz="1400" kern="100" dirty="0">
                <a:effectLst/>
                <a:latin typeface="Libre Baskerville" panose="02000000000000000000" pitchFamily="50" charset="0"/>
                <a:ea typeface="Aptos" panose="020B0004020202020204" pitchFamily="34" charset="0"/>
                <a:cs typeface="Times New Roman" panose="02020603050405020304" pitchFamily="18" charset="0"/>
              </a:rPr>
              <a:t>B:  Foto nach der Einweihung der Synagoge an der Goethestraße, 1916.</a:t>
            </a:r>
          </a:p>
          <a:p>
            <a:pPr indent="0" algn="just">
              <a:lnSpc>
                <a:spcPct val="120000"/>
              </a:lnSpc>
              <a:buNone/>
            </a:pPr>
            <a:r>
              <a:rPr lang="de-DE" sz="1400" kern="100" dirty="0">
                <a:effectLst/>
                <a:latin typeface="Libre Baskerville" panose="02000000000000000000" pitchFamily="50" charset="0"/>
                <a:ea typeface="Aptos" panose="020B0004020202020204" pitchFamily="34" charset="0"/>
                <a:cs typeface="Times New Roman" panose="02020603050405020304" pitchFamily="18" charset="0"/>
              </a:rPr>
              <a:t>             Trotz intensiver Recherche konnten wir </a:t>
            </a:r>
            <a:r>
              <a:rPr lang="de-DE" sz="1400" kern="100" dirty="0" smtClean="0">
                <a:effectLst/>
                <a:latin typeface="Libre Baskerville" panose="02000000000000000000" pitchFamily="50" charset="0"/>
                <a:ea typeface="Aptos" panose="020B0004020202020204" pitchFamily="34" charset="0"/>
                <a:cs typeface="Times New Roman" panose="02020603050405020304" pitchFamily="18" charset="0"/>
              </a:rPr>
              <a:t>den*die </a:t>
            </a:r>
            <a:r>
              <a:rPr lang="de-DE" sz="1400" kern="100" dirty="0">
                <a:effectLst/>
                <a:latin typeface="Libre Baskerville" panose="02000000000000000000" pitchFamily="50" charset="0"/>
                <a:ea typeface="Aptos" panose="020B0004020202020204" pitchFamily="34" charset="0"/>
                <a:cs typeface="Times New Roman" panose="02020603050405020304" pitchFamily="18" charset="0"/>
              </a:rPr>
              <a:t>Rechteinhaber*in von Bildern B und C nicht ermitteln.</a:t>
            </a:r>
          </a:p>
          <a:p>
            <a:pPr indent="0" algn="just">
              <a:lnSpc>
                <a:spcPct val="120000"/>
              </a:lnSpc>
              <a:buNone/>
            </a:pPr>
            <a:r>
              <a:rPr lang="de-DE" sz="1400" kern="100" dirty="0">
                <a:effectLst/>
                <a:latin typeface="Libre Baskerville" panose="02000000000000000000" pitchFamily="50" charset="0"/>
                <a:ea typeface="Aptos" panose="020B0004020202020204" pitchFamily="34" charset="0"/>
                <a:cs typeface="Times New Roman" panose="02020603050405020304" pitchFamily="18" charset="0"/>
              </a:rPr>
              <a:t>             Bitte kontaktieren Sie uns bei Hinweisen: </a:t>
            </a:r>
            <a:r>
              <a:rPr lang="de-DE" sz="1400" u="sng" kern="100" dirty="0" smtClean="0">
                <a:solidFill>
                  <a:srgbClr val="467886"/>
                </a:solidFill>
                <a:effectLst/>
                <a:latin typeface="Libre Baskerville" panose="02000000000000000000" pitchFamily="50" charset="0"/>
                <a:ea typeface="Aptos" panose="020B0004020202020204" pitchFamily="34" charset="0"/>
                <a:cs typeface="Times New Roman" panose="02020603050405020304" pitchFamily="18" charset="0"/>
              </a:rPr>
              <a:t>info@juedischesmuseum.de</a:t>
            </a:r>
            <a:r>
              <a:rPr lang="de-DE" sz="1400" kern="100" dirty="0" smtClean="0">
                <a:effectLst/>
                <a:latin typeface="Libre Baskerville" panose="02000000000000000000" pitchFamily="50" charset="0"/>
                <a:ea typeface="Aptos" panose="020B0004020202020204" pitchFamily="34" charset="0"/>
                <a:cs typeface="Times New Roman" panose="02020603050405020304" pitchFamily="18" charset="0"/>
              </a:rPr>
              <a:t>.</a:t>
            </a:r>
            <a:endParaRPr lang="de-DE" sz="1400" kern="100" dirty="0">
              <a:effectLst/>
              <a:latin typeface="Libre Baskerville" panose="02000000000000000000" pitchFamily="50" charset="0"/>
              <a:ea typeface="Aptos" panose="020B0004020202020204" pitchFamily="34" charset="0"/>
              <a:cs typeface="Times New Roman" panose="02020603050405020304" pitchFamily="18" charset="0"/>
            </a:endParaRPr>
          </a:p>
          <a:p>
            <a:pPr marL="514350" indent="-285750" algn="just">
              <a:lnSpc>
                <a:spcPct val="120000"/>
              </a:lnSpc>
            </a:pPr>
            <a:r>
              <a:rPr lang="de-DE" sz="1400" kern="100" dirty="0">
                <a:effectLst/>
                <a:latin typeface="Libre Baskerville" panose="02000000000000000000" pitchFamily="50" charset="0"/>
                <a:ea typeface="Aptos" panose="020B0004020202020204" pitchFamily="34" charset="0"/>
                <a:cs typeface="Times New Roman" panose="02020603050405020304" pitchFamily="18" charset="0"/>
              </a:rPr>
              <a:t>C: Haupteingang Goethestraße, Capitol Kultur- und Veranstaltungszentrum, nach 1941. </a:t>
            </a:r>
          </a:p>
          <a:p>
            <a:pPr indent="0" algn="just">
              <a:lnSpc>
                <a:spcPct val="120000"/>
              </a:lnSpc>
              <a:buNone/>
            </a:pPr>
            <a:r>
              <a:rPr lang="de-DE" sz="1400" kern="100" dirty="0">
                <a:latin typeface="Libre Baskerville" panose="02000000000000000000" pitchFamily="50" charset="0"/>
                <a:ea typeface="Aptos" panose="020B0004020202020204" pitchFamily="34" charset="0"/>
                <a:cs typeface="Times New Roman" panose="02020603050405020304" pitchFamily="18" charset="0"/>
              </a:rPr>
              <a:t>             </a:t>
            </a:r>
            <a:r>
              <a:rPr lang="de-DE" sz="1400" kern="100" dirty="0">
                <a:effectLst/>
                <a:latin typeface="Libre Baskerville" panose="02000000000000000000" pitchFamily="50" charset="0"/>
                <a:ea typeface="Aptos" panose="020B0004020202020204" pitchFamily="34" charset="0"/>
                <a:cs typeface="Times New Roman" panose="02020603050405020304" pitchFamily="18" charset="0"/>
              </a:rPr>
              <a:t>Trotz intensiver Recherche konnten  </a:t>
            </a:r>
          </a:p>
          <a:p>
            <a:pPr indent="0" algn="just">
              <a:lnSpc>
                <a:spcPct val="120000"/>
              </a:lnSpc>
              <a:buNone/>
            </a:pPr>
            <a:r>
              <a:rPr lang="de-DE" sz="1400" kern="100" dirty="0">
                <a:effectLst/>
                <a:latin typeface="Libre Baskerville" panose="02000000000000000000" pitchFamily="50" charset="0"/>
                <a:ea typeface="Aptos" panose="020B0004020202020204" pitchFamily="34" charset="0"/>
                <a:cs typeface="Times New Roman" panose="02020603050405020304" pitchFamily="18" charset="0"/>
              </a:rPr>
              <a:t>             wir den/die Rechtsinhaber*in von Bildern B und C nicht ermitteln.</a:t>
            </a:r>
          </a:p>
          <a:p>
            <a:pPr indent="0">
              <a:lnSpc>
                <a:spcPct val="120000"/>
              </a:lnSpc>
              <a:buNone/>
            </a:pPr>
            <a:r>
              <a:rPr lang="de-DE" sz="1400" kern="100" dirty="0">
                <a:effectLst/>
                <a:latin typeface="Libre Baskerville" panose="02000000000000000000" pitchFamily="50" charset="0"/>
                <a:ea typeface="Aptos" panose="020B0004020202020204" pitchFamily="34" charset="0"/>
                <a:cs typeface="Times New Roman" panose="02020603050405020304" pitchFamily="18" charset="0"/>
              </a:rPr>
              <a:t>             Bitte kontaktieren Sie uns bei Hinweisen: </a:t>
            </a:r>
            <a:r>
              <a:rPr lang="de-DE" sz="1400" u="sng" kern="100" dirty="0">
                <a:solidFill>
                  <a:srgbClr val="467886"/>
                </a:solidFill>
                <a:latin typeface="Libre Baskerville" panose="02000000000000000000" pitchFamily="50" charset="0"/>
                <a:ea typeface="Aptos" panose="020B0004020202020204" pitchFamily="34" charset="0"/>
                <a:cs typeface="Times New Roman" panose="02020603050405020304" pitchFamily="18" charset="0"/>
              </a:rPr>
              <a:t>info@juedischesmuseum.de</a:t>
            </a:r>
            <a:r>
              <a:rPr lang="de-DE" sz="1400" kern="100" dirty="0" smtClean="0">
                <a:effectLst/>
                <a:latin typeface="Libre Baskerville" panose="02000000000000000000" pitchFamily="50" charset="0"/>
                <a:ea typeface="Aptos" panose="020B0004020202020204" pitchFamily="34" charset="0"/>
                <a:cs typeface="Times New Roman" panose="02020603050405020304" pitchFamily="18" charset="0"/>
              </a:rPr>
              <a:t>.</a:t>
            </a:r>
            <a:endParaRPr lang="de-DE" sz="1400" dirty="0">
              <a:latin typeface="Libre Baskerville" panose="02000000000000000000" pitchFamily="50" charset="0"/>
            </a:endParaRPr>
          </a:p>
          <a:p>
            <a:pPr>
              <a:lnSpc>
                <a:spcPct val="120000"/>
              </a:lnSpc>
            </a:pPr>
            <a:r>
              <a:rPr lang="de-DE" sz="1400" dirty="0">
                <a:latin typeface="Libre Baskerville" panose="02000000000000000000" pitchFamily="50" charset="0"/>
              </a:rPr>
              <a:t>Folie 7: </a:t>
            </a:r>
          </a:p>
          <a:p>
            <a:pPr lvl="1">
              <a:lnSpc>
                <a:spcPct val="120000"/>
              </a:lnSpc>
            </a:pPr>
            <a:r>
              <a:rPr lang="de-DE" sz="1400" dirty="0">
                <a:latin typeface="Libre Baskerville" panose="02000000000000000000" pitchFamily="50" charset="0"/>
              </a:rPr>
              <a:t>Foto links: Innenraum der Synagoge vor 1938. Trotz intensiver Recherche konnten wir </a:t>
            </a:r>
            <a:r>
              <a:rPr lang="de-DE" sz="1400" dirty="0" smtClean="0">
                <a:latin typeface="Libre Baskerville" panose="02000000000000000000" pitchFamily="50" charset="0"/>
              </a:rPr>
              <a:t>den*die </a:t>
            </a:r>
            <a:r>
              <a:rPr lang="de-DE" sz="1400" dirty="0">
                <a:latin typeface="Libre Baskerville" panose="02000000000000000000" pitchFamily="50" charset="0"/>
              </a:rPr>
              <a:t>Rechteinhaber*in nicht ermitteln. </a:t>
            </a:r>
          </a:p>
          <a:p>
            <a:pPr marL="457200" lvl="1" indent="0">
              <a:lnSpc>
                <a:spcPct val="120000"/>
              </a:lnSpc>
              <a:buNone/>
            </a:pPr>
            <a:r>
              <a:rPr lang="de-DE" sz="1400" dirty="0">
                <a:latin typeface="Libre Baskerville" panose="02000000000000000000" pitchFamily="50" charset="0"/>
              </a:rPr>
              <a:t>     Bitte kontaktieren Sie uns bei Hinweisen: </a:t>
            </a:r>
            <a:r>
              <a:rPr lang="de-DE" sz="1400" u="sng" kern="100" dirty="0" smtClean="0">
                <a:solidFill>
                  <a:srgbClr val="467886"/>
                </a:solidFill>
                <a:latin typeface="Libre Baskerville" panose="02000000000000000000" pitchFamily="50" charset="0"/>
                <a:ea typeface="Aptos" panose="020B0004020202020204" pitchFamily="34" charset="0"/>
                <a:cs typeface="Times New Roman" panose="02020603050405020304" pitchFamily="18" charset="0"/>
              </a:rPr>
              <a:t>info@juedischesmuseum.de</a:t>
            </a:r>
            <a:r>
              <a:rPr lang="de-DE" sz="1400" dirty="0" smtClean="0">
                <a:latin typeface="Libre Baskerville" panose="02000000000000000000" pitchFamily="50" charset="0"/>
              </a:rPr>
              <a:t>. </a:t>
            </a:r>
            <a:endParaRPr lang="de-DE" sz="1400" dirty="0">
              <a:latin typeface="Libre Baskerville" panose="02000000000000000000" pitchFamily="50" charset="0"/>
            </a:endParaRPr>
          </a:p>
          <a:p>
            <a:pPr lvl="1">
              <a:lnSpc>
                <a:spcPct val="120000"/>
              </a:lnSpc>
            </a:pPr>
            <a:r>
              <a:rPr lang="de-DE" sz="1400" dirty="0">
                <a:latin typeface="Libre Baskerville" panose="02000000000000000000" pitchFamily="50" charset="0"/>
              </a:rPr>
              <a:t>Foto rechts: Innenraum der ehemaligen Synagoge als Veranstaltungssaal, 2011, CC-BY-SA-2.0.</a:t>
            </a:r>
          </a:p>
          <a:p>
            <a:endParaRPr lang="de-DE" sz="1400" dirty="0">
              <a:latin typeface="Libre Baskerville" panose="02000000000000000000" pitchFamily="50" charset="0"/>
            </a:endParaRPr>
          </a:p>
          <a:p>
            <a:endParaRPr lang="de-DE" sz="1400" dirty="0">
              <a:latin typeface="Libre Baskerville" panose="02000000000000000000" pitchFamily="50" charset="0"/>
            </a:endParaRPr>
          </a:p>
        </p:txBody>
      </p:sp>
      <p:sp>
        <p:nvSpPr>
          <p:cNvPr id="4" name="Foliennummernplatzhalter 2">
            <a:extLst>
              <a:ext uri="{FF2B5EF4-FFF2-40B4-BE49-F238E27FC236}">
                <a16:creationId xmlns:a16="http://schemas.microsoft.com/office/drawing/2014/main" id="{9039FE04-14FB-AC66-0AFB-3FA1EB539661}"/>
              </a:ext>
            </a:extLst>
          </p:cNvPr>
          <p:cNvSpPr>
            <a:spLocks noGrp="1"/>
          </p:cNvSpPr>
          <p:nvPr>
            <p:ph type="sldNum" sz="quarter" idx="12"/>
          </p:nvPr>
        </p:nvSpPr>
        <p:spPr>
          <a:xfrm>
            <a:off x="8610600" y="6356350"/>
            <a:ext cx="2743200" cy="365125"/>
          </a:xfrm>
        </p:spPr>
        <p:txBody>
          <a:bodyPr/>
          <a:lstStyle/>
          <a:p>
            <a:pPr marL="0" marR="0" lvl="0" indent="0" algn="r" defTabSz="914400" rtl="0" eaLnBrk="1" fontAlgn="auto" latinLnBrk="0" hangingPunct="1">
              <a:lnSpc>
                <a:spcPct val="114000"/>
              </a:lnSpc>
              <a:spcBef>
                <a:spcPts val="0"/>
              </a:spcBef>
              <a:spcAft>
                <a:spcPts val="0"/>
              </a:spcAft>
              <a:buClrTx/>
              <a:buSzTx/>
              <a:buFontTx/>
              <a:buNone/>
              <a:tabLst/>
              <a:defRPr/>
            </a:pPr>
            <a:fld id="{E000AFE4-1DDB-4119-878D-BE52311CFAA2}" type="slidenum">
              <a:rPr kumimoji="0" lang="de-DE" sz="1200" b="0" i="0" u="none" strike="noStrike" kern="1200" cap="none" spc="0" normalizeH="0" baseline="0" noProof="0" smtClean="0">
                <a:ln>
                  <a:noFill/>
                </a:ln>
                <a:solidFill>
                  <a:prstClr val="black">
                    <a:tint val="82000"/>
                  </a:prstClr>
                </a:solidFill>
                <a:effectLst/>
                <a:uLnTx/>
                <a:uFillTx/>
                <a:latin typeface="Libre Baskerville" panose="02000000000000000000" pitchFamily="50" charset="0"/>
                <a:ea typeface="+mn-ea"/>
                <a:cs typeface="+mn-cs"/>
              </a:rPr>
              <a:pPr marL="0" marR="0" lvl="0" indent="0" algn="r" defTabSz="914400" rtl="0" eaLnBrk="1" fontAlgn="auto" latinLnBrk="0" hangingPunct="1">
                <a:lnSpc>
                  <a:spcPct val="114000"/>
                </a:lnSpc>
                <a:spcBef>
                  <a:spcPts val="0"/>
                </a:spcBef>
                <a:spcAft>
                  <a:spcPts val="0"/>
                </a:spcAft>
                <a:buClrTx/>
                <a:buSzTx/>
                <a:buFontTx/>
                <a:buNone/>
                <a:tabLst/>
                <a:defRPr/>
              </a:pPr>
              <a:t>8</a:t>
            </a:fld>
            <a:endParaRPr kumimoji="0" lang="de-DE" sz="1200" b="0" i="0" u="none" strike="noStrike" kern="1200" cap="none" spc="0" normalizeH="0" baseline="0" noProof="0">
              <a:ln>
                <a:noFill/>
              </a:ln>
              <a:solidFill>
                <a:prstClr val="black">
                  <a:tint val="82000"/>
                </a:prstClr>
              </a:solidFill>
              <a:effectLst/>
              <a:uLnTx/>
              <a:uFillTx/>
              <a:latin typeface="Libre Baskerville" panose="02000000000000000000" pitchFamily="50" charset="0"/>
              <a:ea typeface="+mn-ea"/>
              <a:cs typeface="+mn-cs"/>
            </a:endParaRPr>
          </a:p>
        </p:txBody>
      </p:sp>
    </p:spTree>
    <p:extLst>
      <p:ext uri="{BB962C8B-B14F-4D97-AF65-F5344CB8AC3E}">
        <p14:creationId xmlns:p14="http://schemas.microsoft.com/office/powerpoint/2010/main" val="3589181094"/>
      </p:ext>
    </p:extLst>
  </p:cSld>
  <p:clrMapOvr>
    <a:masterClrMapping/>
  </p:clrMapOvr>
</p:sld>
</file>

<file path=ppt/theme/theme1.xml><?xml version="1.0" encoding="utf-8"?>
<a:theme xmlns:a="http://schemas.openxmlformats.org/drawingml/2006/main" name="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1_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3.xml><?xml version="1.0" encoding="utf-8"?>
<a:theme xmlns:a="http://schemas.openxmlformats.org/drawingml/2006/main" name="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0</TotalTime>
  <Words>364</Words>
  <Application>Microsoft Office PowerPoint</Application>
  <PresentationFormat>Breitbild</PresentationFormat>
  <Paragraphs>52</Paragraphs>
  <Slides>8</Slides>
  <Notes>1</Notes>
  <HiddenSlides>0</HiddenSlides>
  <MMClips>0</MMClips>
  <ScaleCrop>false</ScaleCrop>
  <HeadingPairs>
    <vt:vector size="6" baseType="variant">
      <vt:variant>
        <vt:lpstr>Verwendete Schriftarten</vt:lpstr>
      </vt:variant>
      <vt:variant>
        <vt:i4>6</vt:i4>
      </vt:variant>
      <vt:variant>
        <vt:lpstr>Design</vt:lpstr>
      </vt:variant>
      <vt:variant>
        <vt:i4>2</vt:i4>
      </vt:variant>
      <vt:variant>
        <vt:lpstr>Folientitel</vt:lpstr>
      </vt:variant>
      <vt:variant>
        <vt:i4>8</vt:i4>
      </vt:variant>
    </vt:vector>
  </HeadingPairs>
  <TitlesOfParts>
    <vt:vector size="16" baseType="lpstr">
      <vt:lpstr>Aptos</vt:lpstr>
      <vt:lpstr>Aptos Display</vt:lpstr>
      <vt:lpstr>Arial</vt:lpstr>
      <vt:lpstr>Calibri</vt:lpstr>
      <vt:lpstr>Libre Baskerville</vt:lpstr>
      <vt:lpstr>Times New Roman</vt:lpstr>
      <vt:lpstr>Office</vt:lpstr>
      <vt:lpstr>1_Office</vt:lpstr>
      <vt:lpstr>Jüdische Geschichte Offenbachs im 20. Jahrhundert  </vt:lpstr>
      <vt:lpstr>Deutsche Juden und der Erste Weltkrieg  in Offenbach  </vt:lpstr>
      <vt:lpstr>PowerPoint-Präsentation</vt:lpstr>
      <vt:lpstr>Die Geschichte des Capitols </vt:lpstr>
      <vt:lpstr>PowerPoint-Präsentation</vt:lpstr>
      <vt:lpstr>PowerPoint-Präsentation</vt:lpstr>
      <vt:lpstr>PowerPoint-Präsentation</vt:lpstr>
      <vt:lpstr>Lizenzangaben der Bilder auf Folien 5,7</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Steinerne Reste</dc:title>
  <dc:creator>Henning Gutfleisch</dc:creator>
  <cp:lastModifiedBy>Schmidt, Sophie</cp:lastModifiedBy>
  <cp:revision>80</cp:revision>
  <dcterms:created xsi:type="dcterms:W3CDTF">2024-02-21T09:00:22Z</dcterms:created>
  <dcterms:modified xsi:type="dcterms:W3CDTF">2025-03-12T00:59:53Z</dcterms:modified>
</cp:coreProperties>
</file>