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82" r:id="rId2"/>
    <p:sldId id="290" r:id="rId3"/>
    <p:sldId id="267" r:id="rId4"/>
    <p:sldId id="269" r:id="rId5"/>
    <p:sldId id="296" r:id="rId6"/>
    <p:sldId id="271" r:id="rId7"/>
    <p:sldId id="273" r:id="rId8"/>
    <p:sldId id="257" r:id="rId9"/>
    <p:sldId id="274" r:id="rId10"/>
    <p:sldId id="275" r:id="rId11"/>
    <p:sldId id="276" r:id="rId12"/>
    <p:sldId id="277" r:id="rId13"/>
    <p:sldId id="278" r:id="rId14"/>
    <p:sldId id="291" r:id="rId15"/>
    <p:sldId id="292" r:id="rId16"/>
    <p:sldId id="279" r:id="rId17"/>
    <p:sldId id="281" r:id="rId18"/>
    <p:sldId id="286" r:id="rId19"/>
    <p:sldId id="287" r:id="rId20"/>
    <p:sldId id="288" r:id="rId21"/>
    <p:sldId id="289" r:id="rId22"/>
    <p:sldId id="285" r:id="rId23"/>
    <p:sldId id="294" r:id="rId24"/>
    <p:sldId id="295" r:id="rId2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A4FC48-419D-C0C6-B322-32F1D27906CD}" name="Alexander Schlepper" initials="AS" userId="f9c779d21d9d07b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FDD2B4-9783-4510-98A4-405F78404341}" v="101" dt="2024-03-07T11:52:08.2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107" d="100"/>
          <a:sy n="107" d="100"/>
        </p:scale>
        <p:origin x="68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ander Schlepper" userId="f9c779d21d9d07bb" providerId="LiveId" clId="{F7FDD2B4-9783-4510-98A4-405F78404341}"/>
    <pc:docChg chg="undo redo custSel addSld delSld modSld sldOrd">
      <pc:chgData name="Alexander Schlepper" userId="f9c779d21d9d07bb" providerId="LiveId" clId="{F7FDD2B4-9783-4510-98A4-405F78404341}" dt="2024-03-07T11:52:35.387" v="1036" actId="1076"/>
      <pc:docMkLst>
        <pc:docMk/>
      </pc:docMkLst>
      <pc:sldChg chg="addSp modSp del mod">
        <pc:chgData name="Alexander Schlepper" userId="f9c779d21d9d07bb" providerId="LiveId" clId="{F7FDD2B4-9783-4510-98A4-405F78404341}" dt="2024-03-05T09:15:59.637" v="333" actId="47"/>
        <pc:sldMkLst>
          <pc:docMk/>
          <pc:sldMk cId="2111883550" sldId="256"/>
        </pc:sldMkLst>
        <pc:spChg chg="mod">
          <ac:chgData name="Alexander Schlepper" userId="f9c779d21d9d07bb" providerId="LiveId" clId="{F7FDD2B4-9783-4510-98A4-405F78404341}" dt="2024-03-04T16:33:48.509" v="6"/>
          <ac:spMkLst>
            <pc:docMk/>
            <pc:sldMk cId="2111883550" sldId="256"/>
            <ac:spMk id="2" creationId="{C1512C4B-30F7-DCFB-3D38-2F6BE9C542FB}"/>
          </ac:spMkLst>
        </pc:spChg>
        <pc:spChg chg="mod">
          <ac:chgData name="Alexander Schlepper" userId="f9c779d21d9d07bb" providerId="LiveId" clId="{F7FDD2B4-9783-4510-98A4-405F78404341}" dt="2024-03-04T16:48:17.034" v="121" actId="20577"/>
          <ac:spMkLst>
            <pc:docMk/>
            <pc:sldMk cId="2111883550" sldId="256"/>
            <ac:spMk id="3" creationId="{6E950559-1B95-2871-78C5-0FD5207214B0}"/>
          </ac:spMkLst>
        </pc:spChg>
        <pc:picChg chg="add mod">
          <ac:chgData name="Alexander Schlepper" userId="f9c779d21d9d07bb" providerId="LiveId" clId="{F7FDD2B4-9783-4510-98A4-405F78404341}" dt="2024-03-05T09:12:45.759" v="289"/>
          <ac:picMkLst>
            <pc:docMk/>
            <pc:sldMk cId="2111883550" sldId="256"/>
            <ac:picMk id="4" creationId="{3DD3F19C-1B13-3338-934C-7A741144DD83}"/>
          </ac:picMkLst>
        </pc:picChg>
      </pc:sldChg>
      <pc:sldChg chg="addSp delSp modSp mod modClrScheme delAnim chgLayout">
        <pc:chgData name="Alexander Schlepper" userId="f9c779d21d9d07bb" providerId="LiveId" clId="{F7FDD2B4-9783-4510-98A4-405F78404341}" dt="2024-03-05T09:22:17.534" v="505" actId="6549"/>
        <pc:sldMkLst>
          <pc:docMk/>
          <pc:sldMk cId="3593016060" sldId="257"/>
        </pc:sldMkLst>
        <pc:spChg chg="mod ord">
          <ac:chgData name="Alexander Schlepper" userId="f9c779d21d9d07bb" providerId="LiveId" clId="{F7FDD2B4-9783-4510-98A4-405F78404341}" dt="2024-03-04T16:50:59.546" v="188" actId="700"/>
          <ac:spMkLst>
            <pc:docMk/>
            <pc:sldMk cId="3593016060" sldId="257"/>
            <ac:spMk id="2" creationId="{7E15BC58-51CB-1BED-6E61-DBFCF411629B}"/>
          </ac:spMkLst>
        </pc:spChg>
        <pc:spChg chg="add mod">
          <ac:chgData name="Alexander Schlepper" userId="f9c779d21d9d07bb" providerId="LiveId" clId="{F7FDD2B4-9783-4510-98A4-405F78404341}" dt="2024-03-05T09:22:17.534" v="505" actId="6549"/>
          <ac:spMkLst>
            <pc:docMk/>
            <pc:sldMk cId="3593016060" sldId="257"/>
            <ac:spMk id="3" creationId="{5382533D-7A08-45DB-93F3-B333732E9EB8}"/>
          </ac:spMkLst>
        </pc:spChg>
        <pc:spChg chg="add del mod">
          <ac:chgData name="Alexander Schlepper" userId="f9c779d21d9d07bb" providerId="LiveId" clId="{F7FDD2B4-9783-4510-98A4-405F78404341}" dt="2024-03-04T16:50:59.546" v="188" actId="700"/>
          <ac:spMkLst>
            <pc:docMk/>
            <pc:sldMk cId="3593016060" sldId="257"/>
            <ac:spMk id="4" creationId="{18ABBE65-8C31-1620-7A17-947C7C79D147}"/>
          </ac:spMkLst>
        </pc:spChg>
        <pc:spChg chg="add del mod">
          <ac:chgData name="Alexander Schlepper" userId="f9c779d21d9d07bb" providerId="LiveId" clId="{F7FDD2B4-9783-4510-98A4-405F78404341}" dt="2024-03-04T16:51:06.729" v="191"/>
          <ac:spMkLst>
            <pc:docMk/>
            <pc:sldMk cId="3593016060" sldId="257"/>
            <ac:spMk id="6" creationId="{FEEF0C1F-5CAA-5F59-C5E2-DA0B3D3DCCCF}"/>
          </ac:spMkLst>
        </pc:spChg>
        <pc:spChg chg="del">
          <ac:chgData name="Alexander Schlepper" userId="f9c779d21d9d07bb" providerId="LiveId" clId="{F7FDD2B4-9783-4510-98A4-405F78404341}" dt="2024-03-04T16:50:57.505" v="187" actId="478"/>
          <ac:spMkLst>
            <pc:docMk/>
            <pc:sldMk cId="3593016060" sldId="257"/>
            <ac:spMk id="10" creationId="{CC8A962D-68E1-4083-6E57-72F9452A6981}"/>
          </ac:spMkLst>
        </pc:spChg>
        <pc:picChg chg="add mod">
          <ac:chgData name="Alexander Schlepper" userId="f9c779d21d9d07bb" providerId="LiveId" clId="{F7FDD2B4-9783-4510-98A4-405F78404341}" dt="2024-03-04T16:51:06.729" v="191"/>
          <ac:picMkLst>
            <pc:docMk/>
            <pc:sldMk cId="3593016060" sldId="257"/>
            <ac:picMk id="7" creationId="{E9DE116A-3956-6237-512E-502C0E86EDE9}"/>
          </ac:picMkLst>
        </pc:picChg>
        <pc:picChg chg="del mod ord">
          <ac:chgData name="Alexander Schlepper" userId="f9c779d21d9d07bb" providerId="LiveId" clId="{F7FDD2B4-9783-4510-98A4-405F78404341}" dt="2024-03-04T16:51:00.254" v="189" actId="478"/>
          <ac:picMkLst>
            <pc:docMk/>
            <pc:sldMk cId="3593016060" sldId="257"/>
            <ac:picMk id="23" creationId="{CC5BECF7-73B6-F8F8-B6D3-50E13F9B636F}"/>
          </ac:picMkLst>
        </pc:picChg>
        <pc:picChg chg="del mod ord">
          <ac:chgData name="Alexander Schlepper" userId="f9c779d21d9d07bb" providerId="LiveId" clId="{F7FDD2B4-9783-4510-98A4-405F78404341}" dt="2024-03-04T16:51:02.541" v="190" actId="478"/>
          <ac:picMkLst>
            <pc:docMk/>
            <pc:sldMk cId="3593016060" sldId="257"/>
            <ac:picMk id="25" creationId="{A6BD11ED-7019-9329-7C26-46CD51943ADF}"/>
          </ac:picMkLst>
        </pc:picChg>
      </pc:sldChg>
      <pc:sldChg chg="del">
        <pc:chgData name="Alexander Schlepper" userId="f9c779d21d9d07bb" providerId="LiveId" clId="{F7FDD2B4-9783-4510-98A4-405F78404341}" dt="2024-03-04T16:51:23.188" v="197" actId="47"/>
        <pc:sldMkLst>
          <pc:docMk/>
          <pc:sldMk cId="971619379" sldId="258"/>
        </pc:sldMkLst>
      </pc:sldChg>
      <pc:sldChg chg="del">
        <pc:chgData name="Alexander Schlepper" userId="f9c779d21d9d07bb" providerId="LiveId" clId="{F7FDD2B4-9783-4510-98A4-405F78404341}" dt="2024-03-04T16:51:18.669" v="194" actId="47"/>
        <pc:sldMkLst>
          <pc:docMk/>
          <pc:sldMk cId="3264384974" sldId="259"/>
        </pc:sldMkLst>
      </pc:sldChg>
      <pc:sldChg chg="del">
        <pc:chgData name="Alexander Schlepper" userId="f9c779d21d9d07bb" providerId="LiveId" clId="{F7FDD2B4-9783-4510-98A4-405F78404341}" dt="2024-03-04T16:51:12.469" v="192" actId="47"/>
        <pc:sldMkLst>
          <pc:docMk/>
          <pc:sldMk cId="3044925149" sldId="260"/>
        </pc:sldMkLst>
      </pc:sldChg>
      <pc:sldChg chg="del">
        <pc:chgData name="Alexander Schlepper" userId="f9c779d21d9d07bb" providerId="LiveId" clId="{F7FDD2B4-9783-4510-98A4-405F78404341}" dt="2024-03-04T16:51:17.891" v="193" actId="47"/>
        <pc:sldMkLst>
          <pc:docMk/>
          <pc:sldMk cId="885021235" sldId="261"/>
        </pc:sldMkLst>
      </pc:sldChg>
      <pc:sldChg chg="del">
        <pc:chgData name="Alexander Schlepper" userId="f9c779d21d9d07bb" providerId="LiveId" clId="{F7FDD2B4-9783-4510-98A4-405F78404341}" dt="2024-03-04T16:51:23.188" v="197" actId="47"/>
        <pc:sldMkLst>
          <pc:docMk/>
          <pc:sldMk cId="3058309344" sldId="262"/>
        </pc:sldMkLst>
      </pc:sldChg>
      <pc:sldChg chg="del">
        <pc:chgData name="Alexander Schlepper" userId="f9c779d21d9d07bb" providerId="LiveId" clId="{F7FDD2B4-9783-4510-98A4-405F78404341}" dt="2024-03-04T16:51:23.188" v="197" actId="47"/>
        <pc:sldMkLst>
          <pc:docMk/>
          <pc:sldMk cId="3106379664" sldId="263"/>
        </pc:sldMkLst>
      </pc:sldChg>
      <pc:sldChg chg="del">
        <pc:chgData name="Alexander Schlepper" userId="f9c779d21d9d07bb" providerId="LiveId" clId="{F7FDD2B4-9783-4510-98A4-405F78404341}" dt="2024-03-04T16:51:19.314" v="195" actId="47"/>
        <pc:sldMkLst>
          <pc:docMk/>
          <pc:sldMk cId="2729331136" sldId="264"/>
        </pc:sldMkLst>
      </pc:sldChg>
      <pc:sldChg chg="del">
        <pc:chgData name="Alexander Schlepper" userId="f9c779d21d9d07bb" providerId="LiveId" clId="{F7FDD2B4-9783-4510-98A4-405F78404341}" dt="2024-03-04T16:51:19.928" v="196" actId="47"/>
        <pc:sldMkLst>
          <pc:docMk/>
          <pc:sldMk cId="2477693396" sldId="265"/>
        </pc:sldMkLst>
      </pc:sldChg>
      <pc:sldChg chg="addSp delSp modSp new del mod">
        <pc:chgData name="Alexander Schlepper" userId="f9c779d21d9d07bb" providerId="LiveId" clId="{F7FDD2B4-9783-4510-98A4-405F78404341}" dt="2024-03-04T16:35:23.125" v="27" actId="47"/>
        <pc:sldMkLst>
          <pc:docMk/>
          <pc:sldMk cId="2625690789" sldId="266"/>
        </pc:sldMkLst>
        <pc:spChg chg="del">
          <ac:chgData name="Alexander Schlepper" userId="f9c779d21d9d07bb" providerId="LiveId" clId="{F7FDD2B4-9783-4510-98A4-405F78404341}" dt="2024-03-04T16:34:16.356" v="9" actId="931"/>
          <ac:spMkLst>
            <pc:docMk/>
            <pc:sldMk cId="2625690789" sldId="266"/>
            <ac:spMk id="3" creationId="{2F8C0BB8-7A6C-E1AE-E457-84237C9A6427}"/>
          </ac:spMkLst>
        </pc:spChg>
        <pc:spChg chg="add mod">
          <ac:chgData name="Alexander Schlepper" userId="f9c779d21d9d07bb" providerId="LiveId" clId="{F7FDD2B4-9783-4510-98A4-405F78404341}" dt="2024-03-04T16:35:19.284" v="25" actId="21"/>
          <ac:spMkLst>
            <pc:docMk/>
            <pc:sldMk cId="2625690789" sldId="266"/>
            <ac:spMk id="7" creationId="{F7960EA0-A875-C528-C556-4121080AC27E}"/>
          </ac:spMkLst>
        </pc:spChg>
        <pc:picChg chg="add del mod">
          <ac:chgData name="Alexander Schlepper" userId="f9c779d21d9d07bb" providerId="LiveId" clId="{F7FDD2B4-9783-4510-98A4-405F78404341}" dt="2024-03-04T16:35:19.284" v="25" actId="21"/>
          <ac:picMkLst>
            <pc:docMk/>
            <pc:sldMk cId="2625690789" sldId="266"/>
            <ac:picMk id="5" creationId="{1E535EE3-2839-1A63-B9B2-6494409C2D53}"/>
          </ac:picMkLst>
        </pc:picChg>
      </pc:sldChg>
      <pc:sldChg chg="addSp delSp modSp new mod ord modClrScheme modAnim chgLayout">
        <pc:chgData name="Alexander Schlepper" userId="f9c779d21d9d07bb" providerId="LiveId" clId="{F7FDD2B4-9783-4510-98A4-405F78404341}" dt="2024-03-07T11:32:49.704" v="704"/>
        <pc:sldMkLst>
          <pc:docMk/>
          <pc:sldMk cId="1278788809" sldId="267"/>
        </pc:sldMkLst>
        <pc:spChg chg="del mod ord">
          <ac:chgData name="Alexander Schlepper" userId="f9c779d21d9d07bb" providerId="LiveId" clId="{F7FDD2B4-9783-4510-98A4-405F78404341}" dt="2024-03-04T16:35:15.820" v="24" actId="700"/>
          <ac:spMkLst>
            <pc:docMk/>
            <pc:sldMk cId="1278788809" sldId="267"/>
            <ac:spMk id="2" creationId="{10349415-5424-1360-07EC-1E9285EC5A3E}"/>
          </ac:spMkLst>
        </pc:spChg>
        <pc:spChg chg="add mod">
          <ac:chgData name="Alexander Schlepper" userId="f9c779d21d9d07bb" providerId="LiveId" clId="{F7FDD2B4-9783-4510-98A4-405F78404341}" dt="2024-03-05T09:17:09.996" v="377" actId="1076"/>
          <ac:spMkLst>
            <pc:docMk/>
            <pc:sldMk cId="1278788809" sldId="267"/>
            <ac:spMk id="2" creationId="{A34C5AFF-BC2C-601C-7828-BCCBCB7E8BBA}"/>
          </ac:spMkLst>
        </pc:spChg>
        <pc:spChg chg="mod ord">
          <ac:chgData name="Alexander Schlepper" userId="f9c779d21d9d07bb" providerId="LiveId" clId="{F7FDD2B4-9783-4510-98A4-405F78404341}" dt="2024-03-04T16:48:24.337" v="122" actId="2711"/>
          <ac:spMkLst>
            <pc:docMk/>
            <pc:sldMk cId="1278788809" sldId="267"/>
            <ac:spMk id="3" creationId="{F6CE1F62-934B-F9A8-DAA0-D7E7C7CA36C8}"/>
          </ac:spMkLst>
        </pc:spChg>
        <pc:spChg chg="add del mod ord">
          <ac:chgData name="Alexander Schlepper" userId="f9c779d21d9d07bb" providerId="LiveId" clId="{F7FDD2B4-9783-4510-98A4-405F78404341}" dt="2024-03-04T16:37:54.604" v="30" actId="478"/>
          <ac:spMkLst>
            <pc:docMk/>
            <pc:sldMk cId="1278788809" sldId="267"/>
            <ac:spMk id="4" creationId="{7EA1E05C-C473-E206-C0B2-35A6F2715AAF}"/>
          </ac:spMkLst>
        </pc:spChg>
        <pc:spChg chg="add del mod ord">
          <ac:chgData name="Alexander Schlepper" userId="f9c779d21d9d07bb" providerId="LiveId" clId="{F7FDD2B4-9783-4510-98A4-405F78404341}" dt="2024-03-04T16:35:20.730" v="26"/>
          <ac:spMkLst>
            <pc:docMk/>
            <pc:sldMk cId="1278788809" sldId="267"/>
            <ac:spMk id="5" creationId="{9784786C-53D0-434E-4D42-42D466E67E3E}"/>
          </ac:spMkLst>
        </pc:spChg>
        <pc:spChg chg="add del mod">
          <ac:chgData name="Alexander Schlepper" userId="f9c779d21d9d07bb" providerId="LiveId" clId="{F7FDD2B4-9783-4510-98A4-405F78404341}" dt="2024-03-04T16:39:15.438" v="46" actId="478"/>
          <ac:spMkLst>
            <pc:docMk/>
            <pc:sldMk cId="1278788809" sldId="267"/>
            <ac:spMk id="8" creationId="{DE1D8D5D-906E-E2D7-2AF1-275B369A8BE6}"/>
          </ac:spMkLst>
        </pc:spChg>
        <pc:spChg chg="add mod">
          <ac:chgData name="Alexander Schlepper" userId="f9c779d21d9d07bb" providerId="LiveId" clId="{F7FDD2B4-9783-4510-98A4-405F78404341}" dt="2024-03-04T16:39:14.619" v="45" actId="571"/>
          <ac:spMkLst>
            <pc:docMk/>
            <pc:sldMk cId="1278788809" sldId="267"/>
            <ac:spMk id="9" creationId="{82E96630-93A0-624B-8EF6-99ECE8D8F134}"/>
          </ac:spMkLst>
        </pc:spChg>
        <pc:spChg chg="add del mod">
          <ac:chgData name="Alexander Schlepper" userId="f9c779d21d9d07bb" providerId="LiveId" clId="{F7FDD2B4-9783-4510-98A4-405F78404341}" dt="2024-03-04T16:39:23.329" v="48" actId="931"/>
          <ac:spMkLst>
            <pc:docMk/>
            <pc:sldMk cId="1278788809" sldId="267"/>
            <ac:spMk id="11" creationId="{E32B0D09-4C3B-3301-936B-5F3205D1FB79}"/>
          </ac:spMkLst>
        </pc:spChg>
        <pc:picChg chg="add del mod">
          <ac:chgData name="Alexander Schlepper" userId="f9c779d21d9d07bb" providerId="LiveId" clId="{F7FDD2B4-9783-4510-98A4-405F78404341}" dt="2024-03-04T16:39:16.581" v="47" actId="478"/>
          <ac:picMkLst>
            <pc:docMk/>
            <pc:sldMk cId="1278788809" sldId="267"/>
            <ac:picMk id="6" creationId="{1E535EE3-2839-1A63-B9B2-6494409C2D53}"/>
          </ac:picMkLst>
        </pc:picChg>
        <pc:picChg chg="add mod">
          <ac:chgData name="Alexander Schlepper" userId="f9c779d21d9d07bb" providerId="LiveId" clId="{F7FDD2B4-9783-4510-98A4-405F78404341}" dt="2024-03-04T16:39:24.678" v="50" actId="962"/>
          <ac:picMkLst>
            <pc:docMk/>
            <pc:sldMk cId="1278788809" sldId="267"/>
            <ac:picMk id="13" creationId="{08A44301-CF88-1369-F577-803AA845AE18}"/>
          </ac:picMkLst>
        </pc:picChg>
      </pc:sldChg>
      <pc:sldChg chg="addSp delSp modSp add del mod">
        <pc:chgData name="Alexander Schlepper" userId="f9c779d21d9d07bb" providerId="LiveId" clId="{F7FDD2B4-9783-4510-98A4-405F78404341}" dt="2024-03-04T16:41:22.185" v="54" actId="47"/>
        <pc:sldMkLst>
          <pc:docMk/>
          <pc:sldMk cId="1507461520" sldId="268"/>
        </pc:sldMkLst>
        <pc:spChg chg="add mod">
          <ac:chgData name="Alexander Schlepper" userId="f9c779d21d9d07bb" providerId="LiveId" clId="{F7FDD2B4-9783-4510-98A4-405F78404341}" dt="2024-03-04T16:38:58.237" v="41" actId="478"/>
          <ac:spMkLst>
            <pc:docMk/>
            <pc:sldMk cId="1507461520" sldId="268"/>
            <ac:spMk id="5" creationId="{9788D018-BB78-2B22-571F-F928E61894E1}"/>
          </ac:spMkLst>
        </pc:spChg>
        <pc:picChg chg="del mod">
          <ac:chgData name="Alexander Schlepper" userId="f9c779d21d9d07bb" providerId="LiveId" clId="{F7FDD2B4-9783-4510-98A4-405F78404341}" dt="2024-03-04T16:38:58.237" v="41" actId="478"/>
          <ac:picMkLst>
            <pc:docMk/>
            <pc:sldMk cId="1507461520" sldId="268"/>
            <ac:picMk id="6" creationId="{5FCB5A06-C7EB-1608-0FEF-26C573C0203D}"/>
          </ac:picMkLst>
        </pc:picChg>
      </pc:sldChg>
      <pc:sldChg chg="addSp delSp modSp add mod modTransition modClrScheme chgLayout">
        <pc:chgData name="Alexander Schlepper" userId="f9c779d21d9d07bb" providerId="LiveId" clId="{F7FDD2B4-9783-4510-98A4-405F78404341}" dt="2024-03-07T11:32:54.461" v="705"/>
        <pc:sldMkLst>
          <pc:docMk/>
          <pc:sldMk cId="4231327632" sldId="269"/>
        </pc:sldMkLst>
        <pc:spChg chg="add mod">
          <ac:chgData name="Alexander Schlepper" userId="f9c779d21d9d07bb" providerId="LiveId" clId="{F7FDD2B4-9783-4510-98A4-405F78404341}" dt="2024-03-05T09:16:49.937" v="373" actId="1076"/>
          <ac:spMkLst>
            <pc:docMk/>
            <pc:sldMk cId="4231327632" sldId="269"/>
            <ac:spMk id="2" creationId="{40DD2DC6-CBCE-674F-F48B-D87324DED2CB}"/>
          </ac:spMkLst>
        </pc:spChg>
        <pc:spChg chg="del">
          <ac:chgData name="Alexander Schlepper" userId="f9c779d21d9d07bb" providerId="LiveId" clId="{F7FDD2B4-9783-4510-98A4-405F78404341}" dt="2024-03-04T16:42:45.162" v="55" actId="478"/>
          <ac:spMkLst>
            <pc:docMk/>
            <pc:sldMk cId="4231327632" sldId="269"/>
            <ac:spMk id="3" creationId="{F0137C0E-D258-D90F-4CFB-80D0EB0A40F6}"/>
          </ac:spMkLst>
        </pc:spChg>
        <pc:spChg chg="del mod ord">
          <ac:chgData name="Alexander Schlepper" userId="f9c779d21d9d07bb" providerId="LiveId" clId="{F7FDD2B4-9783-4510-98A4-405F78404341}" dt="2024-03-04T16:42:48.009" v="56" actId="700"/>
          <ac:spMkLst>
            <pc:docMk/>
            <pc:sldMk cId="4231327632" sldId="269"/>
            <ac:spMk id="4" creationId="{1BE521C1-85EE-9A38-859F-53FF4BC77306}"/>
          </ac:spMkLst>
        </pc:spChg>
        <pc:spChg chg="add del mod ord">
          <ac:chgData name="Alexander Schlepper" userId="f9c779d21d9d07bb" providerId="LiveId" clId="{F7FDD2B4-9783-4510-98A4-405F78404341}" dt="2024-03-04T16:42:48.009" v="56" actId="700"/>
          <ac:spMkLst>
            <pc:docMk/>
            <pc:sldMk cId="4231327632" sldId="269"/>
            <ac:spMk id="5" creationId="{987ECE6F-CF60-8175-C398-7EBCA249B744}"/>
          </ac:spMkLst>
        </pc:spChg>
        <pc:spChg chg="add del mod ord">
          <ac:chgData name="Alexander Schlepper" userId="f9c779d21d9d07bb" providerId="LiveId" clId="{F7FDD2B4-9783-4510-98A4-405F78404341}" dt="2024-03-04T16:42:50.312" v="57" actId="478"/>
          <ac:spMkLst>
            <pc:docMk/>
            <pc:sldMk cId="4231327632" sldId="269"/>
            <ac:spMk id="6" creationId="{32D3EEE7-3B59-4A59-AB7A-5C5B9E6F5FA5}"/>
          </ac:spMkLst>
        </pc:spChg>
        <pc:spChg chg="add del mod">
          <ac:chgData name="Alexander Schlepper" userId="f9c779d21d9d07bb" providerId="LiveId" clId="{F7FDD2B4-9783-4510-98A4-405F78404341}" dt="2024-03-04T16:43:49.063" v="65" actId="931"/>
          <ac:spMkLst>
            <pc:docMk/>
            <pc:sldMk cId="4231327632" sldId="269"/>
            <ac:spMk id="8" creationId="{0C63F13C-6E74-3F59-2222-D52DBF26E9CB}"/>
          </ac:spMkLst>
        </pc:spChg>
        <pc:picChg chg="add mod">
          <ac:chgData name="Alexander Schlepper" userId="f9c779d21d9d07bb" providerId="LiveId" clId="{F7FDD2B4-9783-4510-98A4-405F78404341}" dt="2024-03-04T16:45:59.835" v="88" actId="1076"/>
          <ac:picMkLst>
            <pc:docMk/>
            <pc:sldMk cId="4231327632" sldId="269"/>
            <ac:picMk id="10" creationId="{8E823F1A-4323-3856-BA76-811313B37A6B}"/>
          </ac:picMkLst>
        </pc:picChg>
        <pc:picChg chg="del mod ord">
          <ac:chgData name="Alexander Schlepper" userId="f9c779d21d9d07bb" providerId="LiveId" clId="{F7FDD2B4-9783-4510-98A4-405F78404341}" dt="2024-03-04T16:43:45.783" v="64" actId="478"/>
          <ac:picMkLst>
            <pc:docMk/>
            <pc:sldMk cId="4231327632" sldId="269"/>
            <ac:picMk id="13" creationId="{25B18648-E558-11FA-ED16-581118336A6D}"/>
          </ac:picMkLst>
        </pc:picChg>
      </pc:sldChg>
      <pc:sldChg chg="addSp delSp modSp add del mod">
        <pc:chgData name="Alexander Schlepper" userId="f9c779d21d9d07bb" providerId="LiveId" clId="{F7FDD2B4-9783-4510-98A4-405F78404341}" dt="2024-03-04T16:43:59.678" v="69" actId="47"/>
        <pc:sldMkLst>
          <pc:docMk/>
          <pc:sldMk cId="2165686830" sldId="270"/>
        </pc:sldMkLst>
        <pc:spChg chg="add mod">
          <ac:chgData name="Alexander Schlepper" userId="f9c779d21d9d07bb" providerId="LiveId" clId="{F7FDD2B4-9783-4510-98A4-405F78404341}" dt="2024-03-04T16:43:43.027" v="62" actId="478"/>
          <ac:spMkLst>
            <pc:docMk/>
            <pc:sldMk cId="2165686830" sldId="270"/>
            <ac:spMk id="3" creationId="{87FB08C1-4EB8-0116-D5BF-8822A4A1DABD}"/>
          </ac:spMkLst>
        </pc:spChg>
        <pc:picChg chg="del mod">
          <ac:chgData name="Alexander Schlepper" userId="f9c779d21d9d07bb" providerId="LiveId" clId="{F7FDD2B4-9783-4510-98A4-405F78404341}" dt="2024-03-04T16:43:43.027" v="62" actId="478"/>
          <ac:picMkLst>
            <pc:docMk/>
            <pc:sldMk cId="2165686830" sldId="270"/>
            <ac:picMk id="13" creationId="{B8D4D98D-C8D2-B7F7-7D8B-09F660075E3E}"/>
          </ac:picMkLst>
        </pc:picChg>
      </pc:sldChg>
      <pc:sldChg chg="addSp modSp add mod ord modTransition modAnim">
        <pc:chgData name="Alexander Schlepper" userId="f9c779d21d9d07bb" providerId="LiveId" clId="{F7FDD2B4-9783-4510-98A4-405F78404341}" dt="2024-03-07T11:33:04.928" v="710"/>
        <pc:sldMkLst>
          <pc:docMk/>
          <pc:sldMk cId="3848353114" sldId="270"/>
        </pc:sldMkLst>
        <pc:spChg chg="add mod">
          <ac:chgData name="Alexander Schlepper" userId="f9c779d21d9d07bb" providerId="LiveId" clId="{F7FDD2B4-9783-4510-98A4-405F78404341}" dt="2024-03-05T09:17:15.787" v="378" actId="1076"/>
          <ac:spMkLst>
            <pc:docMk/>
            <pc:sldMk cId="3848353114" sldId="270"/>
            <ac:spMk id="2" creationId="{37D0BD8A-B85C-9051-0821-585E3CAFCB47}"/>
          </ac:spMkLst>
        </pc:spChg>
        <pc:spChg chg="mod">
          <ac:chgData name="Alexander Schlepper" userId="f9c779d21d9d07bb" providerId="LiveId" clId="{F7FDD2B4-9783-4510-98A4-405F78404341}" dt="2024-03-04T16:48:35.126" v="123" actId="2711"/>
          <ac:spMkLst>
            <pc:docMk/>
            <pc:sldMk cId="3848353114" sldId="270"/>
            <ac:spMk id="3" creationId="{7D035480-858E-4F86-62B7-8B4C0D9D2058}"/>
          </ac:spMkLst>
        </pc:spChg>
      </pc:sldChg>
      <pc:sldChg chg="modSp add del mod modTransition">
        <pc:chgData name="Alexander Schlepper" userId="f9c779d21d9d07bb" providerId="LiveId" clId="{F7FDD2B4-9783-4510-98A4-405F78404341}" dt="2024-03-04T16:44:50.729" v="76" actId="47"/>
        <pc:sldMkLst>
          <pc:docMk/>
          <pc:sldMk cId="2233372278" sldId="271"/>
        </pc:sldMkLst>
        <pc:picChg chg="mod">
          <ac:chgData name="Alexander Schlepper" userId="f9c779d21d9d07bb" providerId="LiveId" clId="{F7FDD2B4-9783-4510-98A4-405F78404341}" dt="2024-03-04T16:44:05.233" v="71" actId="14100"/>
          <ac:picMkLst>
            <pc:docMk/>
            <pc:sldMk cId="2233372278" sldId="271"/>
            <ac:picMk id="10" creationId="{1FA1A3D6-3112-7644-E8EE-5E40BB215435}"/>
          </ac:picMkLst>
        </pc:picChg>
      </pc:sldChg>
      <pc:sldChg chg="addSp delSp modSp new mod modClrScheme chgLayout">
        <pc:chgData name="Alexander Schlepper" userId="f9c779d21d9d07bb" providerId="LiveId" clId="{F7FDD2B4-9783-4510-98A4-405F78404341}" dt="2024-03-05T09:25:44.549" v="677" actId="121"/>
        <pc:sldMkLst>
          <pc:docMk/>
          <pc:sldMk cId="4275369931" sldId="271"/>
        </pc:sldMkLst>
        <pc:spChg chg="mod ord">
          <ac:chgData name="Alexander Schlepper" userId="f9c779d21d9d07bb" providerId="LiveId" clId="{F7FDD2B4-9783-4510-98A4-405F78404341}" dt="2024-03-04T16:47:38.682" v="109" actId="700"/>
          <ac:spMkLst>
            <pc:docMk/>
            <pc:sldMk cId="4275369931" sldId="271"/>
            <ac:spMk id="2" creationId="{950E775F-AA85-5F07-4207-C10D44AFC919}"/>
          </ac:spMkLst>
        </pc:spChg>
        <pc:spChg chg="add del mod">
          <ac:chgData name="Alexander Schlepper" userId="f9c779d21d9d07bb" providerId="LiveId" clId="{F7FDD2B4-9783-4510-98A4-405F78404341}" dt="2024-03-05T09:20:57.674" v="469"/>
          <ac:spMkLst>
            <pc:docMk/>
            <pc:sldMk cId="4275369931" sldId="271"/>
            <ac:spMk id="3" creationId="{118E840D-4BEB-98F6-2AEA-48831FFA767D}"/>
          </ac:spMkLst>
        </pc:spChg>
        <pc:spChg chg="del mod ord">
          <ac:chgData name="Alexander Schlepper" userId="f9c779d21d9d07bb" providerId="LiveId" clId="{F7FDD2B4-9783-4510-98A4-405F78404341}" dt="2024-03-04T16:47:38.682" v="109" actId="700"/>
          <ac:spMkLst>
            <pc:docMk/>
            <pc:sldMk cId="4275369931" sldId="271"/>
            <ac:spMk id="3" creationId="{2F6FB14A-B6F6-728C-D60C-C29EA76684C8}"/>
          </ac:spMkLst>
        </pc:spChg>
        <pc:spChg chg="del">
          <ac:chgData name="Alexander Schlepper" userId="f9c779d21d9d07bb" providerId="LiveId" clId="{F7FDD2B4-9783-4510-98A4-405F78404341}" dt="2024-03-04T16:47:38.682" v="109" actId="700"/>
          <ac:spMkLst>
            <pc:docMk/>
            <pc:sldMk cId="4275369931" sldId="271"/>
            <ac:spMk id="4" creationId="{9C9F48B2-2382-F0B3-6390-F1BE030B215C}"/>
          </ac:spMkLst>
        </pc:spChg>
        <pc:spChg chg="add mod ord">
          <ac:chgData name="Alexander Schlepper" userId="f9c779d21d9d07bb" providerId="LiveId" clId="{F7FDD2B4-9783-4510-98A4-405F78404341}" dt="2024-03-05T09:25:44.549" v="677" actId="121"/>
          <ac:spMkLst>
            <pc:docMk/>
            <pc:sldMk cId="4275369931" sldId="271"/>
            <ac:spMk id="5" creationId="{521E3826-04BA-8EFC-262C-51B9D837D636}"/>
          </ac:spMkLst>
        </pc:spChg>
      </pc:sldChg>
      <pc:sldChg chg="modSp new del mod">
        <pc:chgData name="Alexander Schlepper" userId="f9c779d21d9d07bb" providerId="LiveId" clId="{F7FDD2B4-9783-4510-98A4-405F78404341}" dt="2024-03-04T16:50:26.479" v="170" actId="47"/>
        <pc:sldMkLst>
          <pc:docMk/>
          <pc:sldMk cId="1976794633" sldId="272"/>
        </pc:sldMkLst>
        <pc:spChg chg="mod">
          <ac:chgData name="Alexander Schlepper" userId="f9c779d21d9d07bb" providerId="LiveId" clId="{F7FDD2B4-9783-4510-98A4-405F78404341}" dt="2024-03-04T16:48:09.889" v="120" actId="20577"/>
          <ac:spMkLst>
            <pc:docMk/>
            <pc:sldMk cId="1976794633" sldId="272"/>
            <ac:spMk id="3" creationId="{4BE5446E-B93A-42DD-2B67-623D4D2DE852}"/>
          </ac:spMkLst>
        </pc:spChg>
      </pc:sldChg>
      <pc:sldChg chg="modSp add mod">
        <pc:chgData name="Alexander Schlepper" userId="f9c779d21d9d07bb" providerId="LiveId" clId="{F7FDD2B4-9783-4510-98A4-405F78404341}" dt="2024-03-05T09:25:41.802" v="676" actId="121"/>
        <pc:sldMkLst>
          <pc:docMk/>
          <pc:sldMk cId="533584788" sldId="273"/>
        </pc:sldMkLst>
        <pc:spChg chg="mod">
          <ac:chgData name="Alexander Schlepper" userId="f9c779d21d9d07bb" providerId="LiveId" clId="{F7FDD2B4-9783-4510-98A4-405F78404341}" dt="2024-03-05T09:25:41.802" v="676" actId="121"/>
          <ac:spMkLst>
            <pc:docMk/>
            <pc:sldMk cId="533584788" sldId="273"/>
            <ac:spMk id="5" creationId="{3D279D21-84A8-C729-0BF3-825B9E4A1C59}"/>
          </ac:spMkLst>
        </pc:spChg>
      </pc:sldChg>
      <pc:sldChg chg="addSp delSp modSp add mod">
        <pc:chgData name="Alexander Schlepper" userId="f9c779d21d9d07bb" providerId="LiveId" clId="{F7FDD2B4-9783-4510-98A4-405F78404341}" dt="2024-03-05T09:22:22.510" v="512" actId="6549"/>
        <pc:sldMkLst>
          <pc:docMk/>
          <pc:sldMk cId="2529422283" sldId="274"/>
        </pc:sldMkLst>
        <pc:spChg chg="mod">
          <ac:chgData name="Alexander Schlepper" userId="f9c779d21d9d07bb" providerId="LiveId" clId="{F7FDD2B4-9783-4510-98A4-405F78404341}" dt="2024-03-04T16:52:00.486" v="220" actId="20577"/>
          <ac:spMkLst>
            <pc:docMk/>
            <pc:sldMk cId="2529422283" sldId="274"/>
            <ac:spMk id="2" creationId="{624D497F-117D-8BC1-9CD8-D590AD2BE3A8}"/>
          </ac:spMkLst>
        </pc:spChg>
        <pc:spChg chg="add mod">
          <ac:chgData name="Alexander Schlepper" userId="f9c779d21d9d07bb" providerId="LiveId" clId="{F7FDD2B4-9783-4510-98A4-405F78404341}" dt="2024-03-05T09:22:22.510" v="512" actId="6549"/>
          <ac:spMkLst>
            <pc:docMk/>
            <pc:sldMk cId="2529422283" sldId="274"/>
            <ac:spMk id="3" creationId="{41D6A206-3C81-6041-F9C7-1E28103C879F}"/>
          </ac:spMkLst>
        </pc:spChg>
        <pc:spChg chg="add del mod">
          <ac:chgData name="Alexander Schlepper" userId="f9c779d21d9d07bb" providerId="LiveId" clId="{F7FDD2B4-9783-4510-98A4-405F78404341}" dt="2024-03-04T16:51:54.232" v="218"/>
          <ac:spMkLst>
            <pc:docMk/>
            <pc:sldMk cId="2529422283" sldId="274"/>
            <ac:spMk id="5" creationId="{3419C4B4-D1DB-CAE0-3820-1687020B9173}"/>
          </ac:spMkLst>
        </pc:spChg>
        <pc:picChg chg="add mod">
          <ac:chgData name="Alexander Schlepper" userId="f9c779d21d9d07bb" providerId="LiveId" clId="{F7FDD2B4-9783-4510-98A4-405F78404341}" dt="2024-03-04T16:51:50.215" v="215"/>
          <ac:picMkLst>
            <pc:docMk/>
            <pc:sldMk cId="2529422283" sldId="274"/>
            <ac:picMk id="3" creationId="{350AEDCC-9BDA-F8A6-646F-CC390F2A0208}"/>
          </ac:picMkLst>
        </pc:picChg>
        <pc:picChg chg="add mod">
          <ac:chgData name="Alexander Schlepper" userId="f9c779d21d9d07bb" providerId="LiveId" clId="{F7FDD2B4-9783-4510-98A4-405F78404341}" dt="2024-03-04T16:51:54.232" v="218"/>
          <ac:picMkLst>
            <pc:docMk/>
            <pc:sldMk cId="2529422283" sldId="274"/>
            <ac:picMk id="6" creationId="{7516B8DE-7A40-338B-5FDB-456A826EAF42}"/>
          </ac:picMkLst>
        </pc:picChg>
        <pc:picChg chg="del">
          <ac:chgData name="Alexander Schlepper" userId="f9c779d21d9d07bb" providerId="LiveId" clId="{F7FDD2B4-9783-4510-98A4-405F78404341}" dt="2024-03-04T16:51:51.620" v="217" actId="478"/>
          <ac:picMkLst>
            <pc:docMk/>
            <pc:sldMk cId="2529422283" sldId="274"/>
            <ac:picMk id="7" creationId="{603BD038-4EB7-23FE-8889-898465F58A45}"/>
          </ac:picMkLst>
        </pc:picChg>
      </pc:sldChg>
      <pc:sldChg chg="addSp delSp modSp add mod">
        <pc:chgData name="Alexander Schlepper" userId="f9c779d21d9d07bb" providerId="LiveId" clId="{F7FDD2B4-9783-4510-98A4-405F78404341}" dt="2024-03-05T09:22:30.456" v="513" actId="122"/>
        <pc:sldMkLst>
          <pc:docMk/>
          <pc:sldMk cId="3903702107" sldId="275"/>
        </pc:sldMkLst>
        <pc:spChg chg="mod">
          <ac:chgData name="Alexander Schlepper" userId="f9c779d21d9d07bb" providerId="LiveId" clId="{F7FDD2B4-9783-4510-98A4-405F78404341}" dt="2024-03-04T16:52:15.628" v="224"/>
          <ac:spMkLst>
            <pc:docMk/>
            <pc:sldMk cId="3903702107" sldId="275"/>
            <ac:spMk id="2" creationId="{41C3BC1A-6795-BBB0-C73B-43A594D95ED1}"/>
          </ac:spMkLst>
        </pc:spChg>
        <pc:spChg chg="add mod">
          <ac:chgData name="Alexander Schlepper" userId="f9c779d21d9d07bb" providerId="LiveId" clId="{F7FDD2B4-9783-4510-98A4-405F78404341}" dt="2024-03-05T09:22:30.456" v="513" actId="122"/>
          <ac:spMkLst>
            <pc:docMk/>
            <pc:sldMk cId="3903702107" sldId="275"/>
            <ac:spMk id="3" creationId="{2E0CC1FE-2716-0746-4257-5AE372E61C6C}"/>
          </ac:spMkLst>
        </pc:spChg>
        <pc:spChg chg="add del mod">
          <ac:chgData name="Alexander Schlepper" userId="f9c779d21d9d07bb" providerId="LiveId" clId="{F7FDD2B4-9783-4510-98A4-405F78404341}" dt="2024-03-04T16:52:23.852" v="230"/>
          <ac:spMkLst>
            <pc:docMk/>
            <pc:sldMk cId="3903702107" sldId="275"/>
            <ac:spMk id="5" creationId="{105428AE-E729-4EAC-EED1-925CC2F94FF5}"/>
          </ac:spMkLst>
        </pc:spChg>
        <pc:picChg chg="add mod">
          <ac:chgData name="Alexander Schlepper" userId="f9c779d21d9d07bb" providerId="LiveId" clId="{F7FDD2B4-9783-4510-98A4-405F78404341}" dt="2024-03-04T16:52:19.698" v="226"/>
          <ac:picMkLst>
            <pc:docMk/>
            <pc:sldMk cId="3903702107" sldId="275"/>
            <ac:picMk id="3" creationId="{C9ED0A97-C771-1259-4044-0804CE1CD8C9}"/>
          </ac:picMkLst>
        </pc:picChg>
        <pc:picChg chg="add mod">
          <ac:chgData name="Alexander Schlepper" userId="f9c779d21d9d07bb" providerId="LiveId" clId="{F7FDD2B4-9783-4510-98A4-405F78404341}" dt="2024-03-04T16:52:22.963" v="229"/>
          <ac:picMkLst>
            <pc:docMk/>
            <pc:sldMk cId="3903702107" sldId="275"/>
            <ac:picMk id="6" creationId="{12F0271B-D0D1-B757-B105-01B934F117A7}"/>
          </ac:picMkLst>
        </pc:picChg>
        <pc:picChg chg="del">
          <ac:chgData name="Alexander Schlepper" userId="f9c779d21d9d07bb" providerId="LiveId" clId="{F7FDD2B4-9783-4510-98A4-405F78404341}" dt="2024-03-04T16:52:20.592" v="227" actId="478"/>
          <ac:picMkLst>
            <pc:docMk/>
            <pc:sldMk cId="3903702107" sldId="275"/>
            <ac:picMk id="7" creationId="{6320A2E6-D5AD-2EC2-F9D7-BE0466DB1D66}"/>
          </ac:picMkLst>
        </pc:picChg>
        <pc:picChg chg="add mod">
          <ac:chgData name="Alexander Schlepper" userId="f9c779d21d9d07bb" providerId="LiveId" clId="{F7FDD2B4-9783-4510-98A4-405F78404341}" dt="2024-03-04T16:52:23.852" v="230"/>
          <ac:picMkLst>
            <pc:docMk/>
            <pc:sldMk cId="3903702107" sldId="275"/>
            <ac:picMk id="8" creationId="{D70A973F-AB37-6809-55DF-A60F73622B43}"/>
          </ac:picMkLst>
        </pc:picChg>
      </pc:sldChg>
      <pc:sldChg chg="addSp delSp modSp add mod">
        <pc:chgData name="Alexander Schlepper" userId="f9c779d21d9d07bb" providerId="LiveId" clId="{F7FDD2B4-9783-4510-98A4-405F78404341}" dt="2024-03-05T09:22:49.800" v="519" actId="13926"/>
        <pc:sldMkLst>
          <pc:docMk/>
          <pc:sldMk cId="2278289811" sldId="276"/>
        </pc:sldMkLst>
        <pc:spChg chg="mod">
          <ac:chgData name="Alexander Schlepper" userId="f9c779d21d9d07bb" providerId="LiveId" clId="{F7FDD2B4-9783-4510-98A4-405F78404341}" dt="2024-03-04T16:52:34.902" v="236"/>
          <ac:spMkLst>
            <pc:docMk/>
            <pc:sldMk cId="2278289811" sldId="276"/>
            <ac:spMk id="2" creationId="{2A2E5E41-609D-97A7-95D1-159A235AE670}"/>
          </ac:spMkLst>
        </pc:spChg>
        <pc:spChg chg="add mod">
          <ac:chgData name="Alexander Schlepper" userId="f9c779d21d9d07bb" providerId="LiveId" clId="{F7FDD2B4-9783-4510-98A4-405F78404341}" dt="2024-03-05T09:22:49.800" v="519" actId="13926"/>
          <ac:spMkLst>
            <pc:docMk/>
            <pc:sldMk cId="2278289811" sldId="276"/>
            <ac:spMk id="3" creationId="{139088AA-1AC9-3A43-7BEA-31AA96B799C5}"/>
          </ac:spMkLst>
        </pc:spChg>
        <pc:spChg chg="add del mod">
          <ac:chgData name="Alexander Schlepper" userId="f9c779d21d9d07bb" providerId="LiveId" clId="{F7FDD2B4-9783-4510-98A4-405F78404341}" dt="2024-03-04T16:52:39.482" v="238"/>
          <ac:spMkLst>
            <pc:docMk/>
            <pc:sldMk cId="2278289811" sldId="276"/>
            <ac:spMk id="4" creationId="{F512002A-E719-C3A9-45C4-A566A6E3C7EB}"/>
          </ac:spMkLst>
        </pc:spChg>
        <pc:picChg chg="add mod">
          <ac:chgData name="Alexander Schlepper" userId="f9c779d21d9d07bb" providerId="LiveId" clId="{F7FDD2B4-9783-4510-98A4-405F78404341}" dt="2024-03-04T16:52:39.482" v="238"/>
          <ac:picMkLst>
            <pc:docMk/>
            <pc:sldMk cId="2278289811" sldId="276"/>
            <ac:picMk id="5" creationId="{6C70EDA2-20CE-E731-4F07-3783E073AC9A}"/>
          </ac:picMkLst>
        </pc:picChg>
        <pc:picChg chg="del">
          <ac:chgData name="Alexander Schlepper" userId="f9c779d21d9d07bb" providerId="LiveId" clId="{F7FDD2B4-9783-4510-98A4-405F78404341}" dt="2024-03-04T16:52:38.416" v="237" actId="478"/>
          <ac:picMkLst>
            <pc:docMk/>
            <pc:sldMk cId="2278289811" sldId="276"/>
            <ac:picMk id="7" creationId="{70EEFD1A-6424-1E78-FC0D-31AE61D6483E}"/>
          </ac:picMkLst>
        </pc:picChg>
      </pc:sldChg>
      <pc:sldChg chg="addSp delSp modSp add mod">
        <pc:chgData name="Alexander Schlepper" userId="f9c779d21d9d07bb" providerId="LiveId" clId="{F7FDD2B4-9783-4510-98A4-405F78404341}" dt="2024-03-05T09:54:00.738" v="680" actId="1076"/>
        <pc:sldMkLst>
          <pc:docMk/>
          <pc:sldMk cId="350304373" sldId="277"/>
        </pc:sldMkLst>
        <pc:spChg chg="mod">
          <ac:chgData name="Alexander Schlepper" userId="f9c779d21d9d07bb" providerId="LiveId" clId="{F7FDD2B4-9783-4510-98A4-405F78404341}" dt="2024-03-04T16:52:52.394" v="242"/>
          <ac:spMkLst>
            <pc:docMk/>
            <pc:sldMk cId="350304373" sldId="277"/>
            <ac:spMk id="2" creationId="{43BDA4E9-0253-F7AD-D3DC-0A278930CC2B}"/>
          </ac:spMkLst>
        </pc:spChg>
        <pc:spChg chg="add mod">
          <ac:chgData name="Alexander Schlepper" userId="f9c779d21d9d07bb" providerId="LiveId" clId="{F7FDD2B4-9783-4510-98A4-405F78404341}" dt="2024-03-05T09:23:05.461" v="525" actId="122"/>
          <ac:spMkLst>
            <pc:docMk/>
            <pc:sldMk cId="350304373" sldId="277"/>
            <ac:spMk id="3" creationId="{321E5260-8F43-9B7D-5BE1-18F52C410049}"/>
          </ac:spMkLst>
        </pc:spChg>
        <pc:spChg chg="add del mod">
          <ac:chgData name="Alexander Schlepper" userId="f9c779d21d9d07bb" providerId="LiveId" clId="{F7FDD2B4-9783-4510-98A4-405F78404341}" dt="2024-03-04T16:52:56.456" v="244"/>
          <ac:spMkLst>
            <pc:docMk/>
            <pc:sldMk cId="350304373" sldId="277"/>
            <ac:spMk id="4" creationId="{E2C88B47-3B45-DC4B-AAC0-7BFF70F56C0D}"/>
          </ac:spMkLst>
        </pc:spChg>
        <pc:spChg chg="add del mod">
          <ac:chgData name="Alexander Schlepper" userId="f9c779d21d9d07bb" providerId="LiveId" clId="{F7FDD2B4-9783-4510-98A4-405F78404341}" dt="2024-03-04T16:53:12.503" v="248" actId="478"/>
          <ac:spMkLst>
            <pc:docMk/>
            <pc:sldMk cId="350304373" sldId="277"/>
            <ac:spMk id="9" creationId="{73AF6A82-52F9-CF8E-5875-97D6714C1A66}"/>
          </ac:spMkLst>
        </pc:spChg>
        <pc:picChg chg="add mod">
          <ac:chgData name="Alexander Schlepper" userId="f9c779d21d9d07bb" providerId="LiveId" clId="{F7FDD2B4-9783-4510-98A4-405F78404341}" dt="2024-03-05T09:54:00.738" v="680" actId="1076"/>
          <ac:picMkLst>
            <pc:docMk/>
            <pc:sldMk cId="350304373" sldId="277"/>
            <ac:picMk id="4" creationId="{E93457CA-2930-8BA8-28AD-504D1FB93D1A}"/>
          </ac:picMkLst>
        </pc:picChg>
        <pc:picChg chg="add del mod">
          <ac:chgData name="Alexander Schlepper" userId="f9c779d21d9d07bb" providerId="LiveId" clId="{F7FDD2B4-9783-4510-98A4-405F78404341}" dt="2024-03-04T16:53:05.274" v="247" actId="478"/>
          <ac:picMkLst>
            <pc:docMk/>
            <pc:sldMk cId="350304373" sldId="277"/>
            <ac:picMk id="5" creationId="{AB6AB47F-6C59-0829-CF93-444AD3E1752B}"/>
          </ac:picMkLst>
        </pc:picChg>
        <pc:picChg chg="add del mod">
          <ac:chgData name="Alexander Schlepper" userId="f9c779d21d9d07bb" providerId="LiveId" clId="{F7FDD2B4-9783-4510-98A4-405F78404341}" dt="2024-03-05T09:53:55.584" v="678" actId="478"/>
          <ac:picMkLst>
            <pc:docMk/>
            <pc:sldMk cId="350304373" sldId="277"/>
            <ac:picMk id="6" creationId="{9A8BE53C-C27B-4589-C4C7-3A1AAB9E2C43}"/>
          </ac:picMkLst>
        </pc:picChg>
        <pc:picChg chg="del">
          <ac:chgData name="Alexander Schlepper" userId="f9c779d21d9d07bb" providerId="LiveId" clId="{F7FDD2B4-9783-4510-98A4-405F78404341}" dt="2024-03-04T16:52:55.383" v="243" actId="478"/>
          <ac:picMkLst>
            <pc:docMk/>
            <pc:sldMk cId="350304373" sldId="277"/>
            <ac:picMk id="7" creationId="{CD836641-9BFD-8266-8D6E-06A1805904EC}"/>
          </ac:picMkLst>
        </pc:picChg>
      </pc:sldChg>
      <pc:sldChg chg="addSp delSp modSp add mod">
        <pc:chgData name="Alexander Schlepper" userId="f9c779d21d9d07bb" providerId="LiveId" clId="{F7FDD2B4-9783-4510-98A4-405F78404341}" dt="2024-03-07T11:36:50.109" v="725" actId="962"/>
        <pc:sldMkLst>
          <pc:docMk/>
          <pc:sldMk cId="3941562520" sldId="278"/>
        </pc:sldMkLst>
        <pc:spChg chg="mod">
          <ac:chgData name="Alexander Schlepper" userId="f9c779d21d9d07bb" providerId="LiveId" clId="{F7FDD2B4-9783-4510-98A4-405F78404341}" dt="2024-03-04T16:53:31.054" v="258"/>
          <ac:spMkLst>
            <pc:docMk/>
            <pc:sldMk cId="3941562520" sldId="278"/>
            <ac:spMk id="2" creationId="{B1F8C147-3206-36B0-774C-8E824A042092}"/>
          </ac:spMkLst>
        </pc:spChg>
        <pc:spChg chg="add mod">
          <ac:chgData name="Alexander Schlepper" userId="f9c779d21d9d07bb" providerId="LiveId" clId="{F7FDD2B4-9783-4510-98A4-405F78404341}" dt="2024-03-07T11:36:50.109" v="725" actId="962"/>
          <ac:spMkLst>
            <pc:docMk/>
            <pc:sldMk cId="3941562520" sldId="278"/>
            <ac:spMk id="3" creationId="{729280D1-29E9-213A-7A3B-4419F29D5AED}"/>
          </ac:spMkLst>
        </pc:spChg>
        <pc:spChg chg="add del mod">
          <ac:chgData name="Alexander Schlepper" userId="f9c779d21d9d07bb" providerId="LiveId" clId="{F7FDD2B4-9783-4510-98A4-405F78404341}" dt="2024-03-04T16:53:21.502" v="252"/>
          <ac:spMkLst>
            <pc:docMk/>
            <pc:sldMk cId="3941562520" sldId="278"/>
            <ac:spMk id="4" creationId="{93091E50-64F7-E891-448A-8245DD3A51C8}"/>
          </ac:spMkLst>
        </pc:spChg>
        <pc:picChg chg="add mod">
          <ac:chgData name="Alexander Schlepper" userId="f9c779d21d9d07bb" providerId="LiveId" clId="{F7FDD2B4-9783-4510-98A4-405F78404341}" dt="2024-03-04T16:53:21.502" v="252"/>
          <ac:picMkLst>
            <pc:docMk/>
            <pc:sldMk cId="3941562520" sldId="278"/>
            <ac:picMk id="5" creationId="{D0BC70CC-90DF-2225-8927-F2335F05A6A2}"/>
          </ac:picMkLst>
        </pc:picChg>
        <pc:picChg chg="del">
          <ac:chgData name="Alexander Schlepper" userId="f9c779d21d9d07bb" providerId="LiveId" clId="{F7FDD2B4-9783-4510-98A4-405F78404341}" dt="2024-03-04T16:53:20.492" v="251" actId="478"/>
          <ac:picMkLst>
            <pc:docMk/>
            <pc:sldMk cId="3941562520" sldId="278"/>
            <ac:picMk id="7" creationId="{CFBB7E7B-320A-65DF-2A8B-A0C7231A6735}"/>
          </ac:picMkLst>
        </pc:picChg>
      </pc:sldChg>
      <pc:sldChg chg="addSp delSp modSp add mod modClrScheme chgLayout">
        <pc:chgData name="Alexander Schlepper" userId="f9c779d21d9d07bb" providerId="LiveId" clId="{F7FDD2B4-9783-4510-98A4-405F78404341}" dt="2024-03-05T09:25:21.893" v="656" actId="13926"/>
        <pc:sldMkLst>
          <pc:docMk/>
          <pc:sldMk cId="3861010065" sldId="279"/>
        </pc:sldMkLst>
        <pc:spChg chg="mod ord">
          <ac:chgData name="Alexander Schlepper" userId="f9c779d21d9d07bb" providerId="LiveId" clId="{F7FDD2B4-9783-4510-98A4-405F78404341}" dt="2024-03-04T16:54:04.043" v="271"/>
          <ac:spMkLst>
            <pc:docMk/>
            <pc:sldMk cId="3861010065" sldId="279"/>
            <ac:spMk id="2" creationId="{77881768-3072-DF94-E7E8-82F79FEA6116}"/>
          </ac:spMkLst>
        </pc:spChg>
        <pc:spChg chg="add del mod ord">
          <ac:chgData name="Alexander Schlepper" userId="f9c779d21d9d07bb" providerId="LiveId" clId="{F7FDD2B4-9783-4510-98A4-405F78404341}" dt="2024-03-04T16:53:49.913" v="263" actId="478"/>
          <ac:spMkLst>
            <pc:docMk/>
            <pc:sldMk cId="3861010065" sldId="279"/>
            <ac:spMk id="3" creationId="{62DBB774-59A3-C742-062C-F9003891B96E}"/>
          </ac:spMkLst>
        </pc:spChg>
        <pc:spChg chg="add mod">
          <ac:chgData name="Alexander Schlepper" userId="f9c779d21d9d07bb" providerId="LiveId" clId="{F7FDD2B4-9783-4510-98A4-405F78404341}" dt="2024-03-05T09:24:48.979" v="618" actId="1076"/>
          <ac:spMkLst>
            <pc:docMk/>
            <pc:sldMk cId="3861010065" sldId="279"/>
            <ac:spMk id="3" creationId="{D782E02C-6439-04F3-C4C3-E3340C3F4AAD}"/>
          </ac:spMkLst>
        </pc:spChg>
        <pc:spChg chg="add mod">
          <ac:chgData name="Alexander Schlepper" userId="f9c779d21d9d07bb" providerId="LiveId" clId="{F7FDD2B4-9783-4510-98A4-405F78404341}" dt="2024-03-05T09:25:21.893" v="656" actId="13926"/>
          <ac:spMkLst>
            <pc:docMk/>
            <pc:sldMk cId="3861010065" sldId="279"/>
            <ac:spMk id="4" creationId="{67970FE7-3EA2-31DF-B093-F115EAD41B24}"/>
          </ac:spMkLst>
        </pc:spChg>
        <pc:spChg chg="add del mod">
          <ac:chgData name="Alexander Schlepper" userId="f9c779d21d9d07bb" providerId="LiveId" clId="{F7FDD2B4-9783-4510-98A4-405F78404341}" dt="2024-03-04T16:53:42.409" v="261"/>
          <ac:spMkLst>
            <pc:docMk/>
            <pc:sldMk cId="3861010065" sldId="279"/>
            <ac:spMk id="5" creationId="{AAA71DD5-52A5-C9D1-B153-0D4FC90CE1BC}"/>
          </ac:spMkLst>
        </pc:spChg>
        <pc:grpChg chg="add mod">
          <ac:chgData name="Alexander Schlepper" userId="f9c779d21d9d07bb" providerId="LiveId" clId="{F7FDD2B4-9783-4510-98A4-405F78404341}" dt="2024-03-04T16:53:54.223" v="265" actId="1076"/>
          <ac:grpSpMkLst>
            <pc:docMk/>
            <pc:sldMk cId="3861010065" sldId="279"/>
            <ac:grpSpMk id="8" creationId="{1BCE0D85-68B9-88DF-ACD9-7650C8D4C1EF}"/>
          </ac:grpSpMkLst>
        </pc:grpChg>
        <pc:picChg chg="add mod">
          <ac:chgData name="Alexander Schlepper" userId="f9c779d21d9d07bb" providerId="LiveId" clId="{F7FDD2B4-9783-4510-98A4-405F78404341}" dt="2024-03-04T16:53:42.409" v="261"/>
          <ac:picMkLst>
            <pc:docMk/>
            <pc:sldMk cId="3861010065" sldId="279"/>
            <ac:picMk id="6" creationId="{7FD7EDE7-C71C-DEC2-E6BA-38E766894112}"/>
          </ac:picMkLst>
        </pc:picChg>
        <pc:picChg chg="del mod ord">
          <ac:chgData name="Alexander Schlepper" userId="f9c779d21d9d07bb" providerId="LiveId" clId="{F7FDD2B4-9783-4510-98A4-405F78404341}" dt="2024-03-04T16:53:41.438" v="260" actId="478"/>
          <ac:picMkLst>
            <pc:docMk/>
            <pc:sldMk cId="3861010065" sldId="279"/>
            <ac:picMk id="7" creationId="{A226A913-F361-9009-E9A0-82DE100CBFB9}"/>
          </ac:picMkLst>
        </pc:picChg>
        <pc:picChg chg="add mod">
          <ac:chgData name="Alexander Schlepper" userId="f9c779d21d9d07bb" providerId="LiveId" clId="{F7FDD2B4-9783-4510-98A4-405F78404341}" dt="2024-03-04T16:53:45.341" v="262"/>
          <ac:picMkLst>
            <pc:docMk/>
            <pc:sldMk cId="3861010065" sldId="279"/>
            <ac:picMk id="9" creationId="{A22A7446-617B-D18F-94BE-96D32DFFDAB8}"/>
          </ac:picMkLst>
        </pc:picChg>
        <pc:picChg chg="add mod">
          <ac:chgData name="Alexander Schlepper" userId="f9c779d21d9d07bb" providerId="LiveId" clId="{F7FDD2B4-9783-4510-98A4-405F78404341}" dt="2024-03-04T16:53:45.341" v="262"/>
          <ac:picMkLst>
            <pc:docMk/>
            <pc:sldMk cId="3861010065" sldId="279"/>
            <ac:picMk id="10" creationId="{7C2485C7-E732-F682-0305-0C1D820926D5}"/>
          </ac:picMkLst>
        </pc:picChg>
        <pc:picChg chg="add mod">
          <ac:chgData name="Alexander Schlepper" userId="f9c779d21d9d07bb" providerId="LiveId" clId="{F7FDD2B4-9783-4510-98A4-405F78404341}" dt="2024-03-04T16:53:45.341" v="262"/>
          <ac:picMkLst>
            <pc:docMk/>
            <pc:sldMk cId="3861010065" sldId="279"/>
            <ac:picMk id="11" creationId="{C98A24A8-8276-DE55-1F66-98B4D7D0FC48}"/>
          </ac:picMkLst>
        </pc:picChg>
        <pc:picChg chg="add mod">
          <ac:chgData name="Alexander Schlepper" userId="f9c779d21d9d07bb" providerId="LiveId" clId="{F7FDD2B4-9783-4510-98A4-405F78404341}" dt="2024-03-04T16:53:45.341" v="262"/>
          <ac:picMkLst>
            <pc:docMk/>
            <pc:sldMk cId="3861010065" sldId="279"/>
            <ac:picMk id="12" creationId="{EECC022B-E1FE-0D43-FF59-33284D9A9E21}"/>
          </ac:picMkLst>
        </pc:picChg>
      </pc:sldChg>
      <pc:sldChg chg="new del">
        <pc:chgData name="Alexander Schlepper" userId="f9c779d21d9d07bb" providerId="LiveId" clId="{F7FDD2B4-9783-4510-98A4-405F78404341}" dt="2024-03-04T16:54:11.711" v="274" actId="47"/>
        <pc:sldMkLst>
          <pc:docMk/>
          <pc:sldMk cId="316020065" sldId="280"/>
        </pc:sldMkLst>
      </pc:sldChg>
      <pc:sldChg chg="addSp delSp modSp add mod">
        <pc:chgData name="Alexander Schlepper" userId="f9c779d21d9d07bb" providerId="LiveId" clId="{F7FDD2B4-9783-4510-98A4-405F78404341}" dt="2024-03-07T11:52:35.387" v="1036" actId="1076"/>
        <pc:sldMkLst>
          <pc:docMk/>
          <pc:sldMk cId="257425848" sldId="281"/>
        </pc:sldMkLst>
        <pc:spChg chg="mod">
          <ac:chgData name="Alexander Schlepper" userId="f9c779d21d9d07bb" providerId="LiveId" clId="{F7FDD2B4-9783-4510-98A4-405F78404341}" dt="2024-03-05T09:25:36.879" v="675" actId="20577"/>
          <ac:spMkLst>
            <pc:docMk/>
            <pc:sldMk cId="257425848" sldId="281"/>
            <ac:spMk id="5" creationId="{C8CE00F0-B343-4602-F673-DDD8F1046AED}"/>
          </ac:spMkLst>
        </pc:spChg>
        <pc:picChg chg="add del mod">
          <ac:chgData name="Alexander Schlepper" userId="f9c779d21d9d07bb" providerId="LiveId" clId="{F7FDD2B4-9783-4510-98A4-405F78404341}" dt="2024-03-07T11:52:15.158" v="1034" actId="478"/>
          <ac:picMkLst>
            <pc:docMk/>
            <pc:sldMk cId="257425848" sldId="281"/>
            <ac:picMk id="3" creationId="{74091337-6532-944E-09CB-85F33EA77D85}"/>
          </ac:picMkLst>
        </pc:picChg>
        <pc:picChg chg="add mod">
          <ac:chgData name="Alexander Schlepper" userId="f9c779d21d9d07bb" providerId="LiveId" clId="{F7FDD2B4-9783-4510-98A4-405F78404341}" dt="2024-03-07T11:52:35.387" v="1036" actId="1076"/>
          <ac:picMkLst>
            <pc:docMk/>
            <pc:sldMk cId="257425848" sldId="281"/>
            <ac:picMk id="7" creationId="{01207B1F-1092-2AD5-F541-47AE903D53F2}"/>
          </ac:picMkLst>
        </pc:picChg>
      </pc:sldChg>
      <pc:sldChg chg="addSp modSp add mod">
        <pc:chgData name="Alexander Schlepper" userId="f9c779d21d9d07bb" providerId="LiveId" clId="{F7FDD2B4-9783-4510-98A4-405F78404341}" dt="2024-03-07T11:32:26.111" v="702" actId="20577"/>
        <pc:sldMkLst>
          <pc:docMk/>
          <pc:sldMk cId="521556147" sldId="282"/>
        </pc:sldMkLst>
        <pc:spChg chg="add mod">
          <ac:chgData name="Alexander Schlepper" userId="f9c779d21d9d07bb" providerId="LiveId" clId="{F7FDD2B4-9783-4510-98A4-405F78404341}" dt="2024-03-05T09:15:23.847" v="312" actId="14100"/>
          <ac:spMkLst>
            <pc:docMk/>
            <pc:sldMk cId="521556147" sldId="282"/>
            <ac:spMk id="2" creationId="{4E6E0B73-E686-4279-0E53-37F9363B4270}"/>
          </ac:spMkLst>
        </pc:spChg>
        <pc:spChg chg="mod">
          <ac:chgData name="Alexander Schlepper" userId="f9c779d21d9d07bb" providerId="LiveId" clId="{F7FDD2B4-9783-4510-98A4-405F78404341}" dt="2024-03-07T11:32:22.012" v="697" actId="27636"/>
          <ac:spMkLst>
            <pc:docMk/>
            <pc:sldMk cId="521556147" sldId="282"/>
            <ac:spMk id="4" creationId="{715FC685-4F72-3AB0-C635-DA1396363AB2}"/>
          </ac:spMkLst>
        </pc:spChg>
        <pc:spChg chg="mod">
          <ac:chgData name="Alexander Schlepper" userId="f9c779d21d9d07bb" providerId="LiveId" clId="{F7FDD2B4-9783-4510-98A4-405F78404341}" dt="2024-03-07T11:32:26.111" v="702" actId="20577"/>
          <ac:spMkLst>
            <pc:docMk/>
            <pc:sldMk cId="521556147" sldId="282"/>
            <ac:spMk id="5" creationId="{EF6A6158-BF76-E09C-1FED-9360F59FA847}"/>
          </ac:spMkLst>
        </pc:spChg>
        <pc:picChg chg="mod">
          <ac:chgData name="Alexander Schlepper" userId="f9c779d21d9d07bb" providerId="LiveId" clId="{F7FDD2B4-9783-4510-98A4-405F78404341}" dt="2024-03-05T09:15:29.609" v="315" actId="1076"/>
          <ac:picMkLst>
            <pc:docMk/>
            <pc:sldMk cId="521556147" sldId="282"/>
            <ac:picMk id="2049" creationId="{1E023FDD-C498-4776-A3A5-7177B5A49B7E}"/>
          </ac:picMkLst>
        </pc:picChg>
      </pc:sldChg>
      <pc:sldChg chg="new del">
        <pc:chgData name="Alexander Schlepper" userId="f9c779d21d9d07bb" providerId="LiveId" clId="{F7FDD2B4-9783-4510-98A4-405F78404341}" dt="2024-03-07T11:31:36.835" v="684" actId="47"/>
        <pc:sldMkLst>
          <pc:docMk/>
          <pc:sldMk cId="4159004765" sldId="283"/>
        </pc:sldMkLst>
      </pc:sldChg>
      <pc:sldChg chg="new del">
        <pc:chgData name="Alexander Schlepper" userId="f9c779d21d9d07bb" providerId="LiveId" clId="{F7FDD2B4-9783-4510-98A4-405F78404341}" dt="2024-03-07T11:31:40.094" v="685" actId="47"/>
        <pc:sldMkLst>
          <pc:docMk/>
          <pc:sldMk cId="739804731" sldId="284"/>
        </pc:sldMkLst>
      </pc:sldChg>
      <pc:sldChg chg="add">
        <pc:chgData name="Alexander Schlepper" userId="f9c779d21d9d07bb" providerId="LiveId" clId="{F7FDD2B4-9783-4510-98A4-405F78404341}" dt="2024-03-07T11:31:33.522" v="683"/>
        <pc:sldMkLst>
          <pc:docMk/>
          <pc:sldMk cId="356850575" sldId="285"/>
        </pc:sldMkLst>
      </pc:sldChg>
      <pc:sldChg chg="delSp add mod">
        <pc:chgData name="Alexander Schlepper" userId="f9c779d21d9d07bb" providerId="LiveId" clId="{F7FDD2B4-9783-4510-98A4-405F78404341}" dt="2024-03-07T11:31:44.424" v="687" actId="478"/>
        <pc:sldMkLst>
          <pc:docMk/>
          <pc:sldMk cId="1531292666" sldId="286"/>
        </pc:sldMkLst>
        <pc:spChg chg="del">
          <ac:chgData name="Alexander Schlepper" userId="f9c779d21d9d07bb" providerId="LiveId" clId="{F7FDD2B4-9783-4510-98A4-405F78404341}" dt="2024-03-07T11:31:43.124" v="686" actId="478"/>
          <ac:spMkLst>
            <pc:docMk/>
            <pc:sldMk cId="1531292666" sldId="286"/>
            <ac:spMk id="2" creationId="{4E6E0B73-E686-4279-0E53-37F9363B4270}"/>
          </ac:spMkLst>
        </pc:spChg>
        <pc:picChg chg="del">
          <ac:chgData name="Alexander Schlepper" userId="f9c779d21d9d07bb" providerId="LiveId" clId="{F7FDD2B4-9783-4510-98A4-405F78404341}" dt="2024-03-07T11:31:44.424" v="687" actId="478"/>
          <ac:picMkLst>
            <pc:docMk/>
            <pc:sldMk cId="1531292666" sldId="286"/>
            <ac:picMk id="2049" creationId="{1E023FDD-C498-4776-A3A5-7177B5A49B7E}"/>
          </ac:picMkLst>
        </pc:picChg>
      </pc:sldChg>
      <pc:sldChg chg="add modAnim">
        <pc:chgData name="Alexander Schlepper" userId="f9c779d21d9d07bb" providerId="LiveId" clId="{F7FDD2B4-9783-4510-98A4-405F78404341}" dt="2024-03-07T11:33:14.090" v="721"/>
        <pc:sldMkLst>
          <pc:docMk/>
          <pc:sldMk cId="3941669772" sldId="287"/>
        </pc:sldMkLst>
      </pc:sldChg>
      <pc:sldChg chg="add">
        <pc:chgData name="Alexander Schlepper" userId="f9c779d21d9d07bb" providerId="LiveId" clId="{F7FDD2B4-9783-4510-98A4-405F78404341}" dt="2024-03-07T11:31:33.522" v="683"/>
        <pc:sldMkLst>
          <pc:docMk/>
          <pc:sldMk cId="2323094291" sldId="288"/>
        </pc:sldMkLst>
      </pc:sldChg>
      <pc:sldChg chg="add">
        <pc:chgData name="Alexander Schlepper" userId="f9c779d21d9d07bb" providerId="LiveId" clId="{F7FDD2B4-9783-4510-98A4-405F78404341}" dt="2024-03-07T11:31:33.522" v="683"/>
        <pc:sldMkLst>
          <pc:docMk/>
          <pc:sldMk cId="998051820" sldId="289"/>
        </pc:sldMkLst>
      </pc:sldChg>
      <pc:sldChg chg="delSp modSp add mod">
        <pc:chgData name="Alexander Schlepper" userId="f9c779d21d9d07bb" providerId="LiveId" clId="{F7FDD2B4-9783-4510-98A4-405F78404341}" dt="2024-03-07T11:32:01.710" v="691" actId="478"/>
        <pc:sldMkLst>
          <pc:docMk/>
          <pc:sldMk cId="3629032638" sldId="290"/>
        </pc:sldMkLst>
        <pc:spChg chg="del mod">
          <ac:chgData name="Alexander Schlepper" userId="f9c779d21d9d07bb" providerId="LiveId" clId="{F7FDD2B4-9783-4510-98A4-405F78404341}" dt="2024-03-07T11:32:01.710" v="691" actId="478"/>
          <ac:spMkLst>
            <pc:docMk/>
            <pc:sldMk cId="3629032638" sldId="290"/>
            <ac:spMk id="2" creationId="{4E6E0B73-E686-4279-0E53-37F9363B4270}"/>
          </ac:spMkLst>
        </pc:spChg>
        <pc:picChg chg="del">
          <ac:chgData name="Alexander Schlepper" userId="f9c779d21d9d07bb" providerId="LiveId" clId="{F7FDD2B4-9783-4510-98A4-405F78404341}" dt="2024-03-07T11:32:00.360" v="689" actId="478"/>
          <ac:picMkLst>
            <pc:docMk/>
            <pc:sldMk cId="3629032638" sldId="290"/>
            <ac:picMk id="2049" creationId="{1E023FDD-C498-4776-A3A5-7177B5A49B7E}"/>
          </ac:picMkLst>
        </pc:picChg>
      </pc:sldChg>
      <pc:sldChg chg="addSp delSp modSp new mod">
        <pc:chgData name="Alexander Schlepper" userId="f9c779d21d9d07bb" providerId="LiveId" clId="{F7FDD2B4-9783-4510-98A4-405F78404341}" dt="2024-03-07T11:44:20.764" v="972" actId="20577"/>
        <pc:sldMkLst>
          <pc:docMk/>
          <pc:sldMk cId="2416403836" sldId="291"/>
        </pc:sldMkLst>
        <pc:spChg chg="mod">
          <ac:chgData name="Alexander Schlepper" userId="f9c779d21d9d07bb" providerId="LiveId" clId="{F7FDD2B4-9783-4510-98A4-405F78404341}" dt="2024-03-07T11:44:20.764" v="972" actId="20577"/>
          <ac:spMkLst>
            <pc:docMk/>
            <pc:sldMk cId="2416403836" sldId="291"/>
            <ac:spMk id="2" creationId="{26EF26E6-1521-EA91-82FC-3A91AB3526C0}"/>
          </ac:spMkLst>
        </pc:spChg>
        <pc:spChg chg="del">
          <ac:chgData name="Alexander Schlepper" userId="f9c779d21d9d07bb" providerId="LiveId" clId="{F7FDD2B4-9783-4510-98A4-405F78404341}" dt="2024-03-07T11:36:46.013" v="723" actId="931"/>
          <ac:spMkLst>
            <pc:docMk/>
            <pc:sldMk cId="2416403836" sldId="291"/>
            <ac:spMk id="3" creationId="{2CA0C0BA-5D99-B962-46ED-B362D7E50F3D}"/>
          </ac:spMkLst>
        </pc:spChg>
        <pc:spChg chg="add mod">
          <ac:chgData name="Alexander Schlepper" userId="f9c779d21d9d07bb" providerId="LiveId" clId="{F7FDD2B4-9783-4510-98A4-405F78404341}" dt="2024-03-07T11:42:25.370" v="846" actId="20577"/>
          <ac:spMkLst>
            <pc:docMk/>
            <pc:sldMk cId="2416403836" sldId="291"/>
            <ac:spMk id="6" creationId="{682E5695-BA02-7714-C0A3-E3FEA0A7C57D}"/>
          </ac:spMkLst>
        </pc:spChg>
        <pc:spChg chg="add mod">
          <ac:chgData name="Alexander Schlepper" userId="f9c779d21d9d07bb" providerId="LiveId" clId="{F7FDD2B4-9783-4510-98A4-405F78404341}" dt="2024-03-07T11:39:20.942" v="750" actId="208"/>
          <ac:spMkLst>
            <pc:docMk/>
            <pc:sldMk cId="2416403836" sldId="291"/>
            <ac:spMk id="7" creationId="{C2B851DC-2C7E-6A65-E410-DEDC6D262B12}"/>
          </ac:spMkLst>
        </pc:spChg>
        <pc:spChg chg="add mod">
          <ac:chgData name="Alexander Schlepper" userId="f9c779d21d9d07bb" providerId="LiveId" clId="{F7FDD2B4-9783-4510-98A4-405F78404341}" dt="2024-03-07T11:39:44.145" v="756" actId="1076"/>
          <ac:spMkLst>
            <pc:docMk/>
            <pc:sldMk cId="2416403836" sldId="291"/>
            <ac:spMk id="8" creationId="{503ECD53-5EFF-CDC0-ADC5-FFA28EF55481}"/>
          </ac:spMkLst>
        </pc:spChg>
        <pc:spChg chg="add mod">
          <ac:chgData name="Alexander Schlepper" userId="f9c779d21d9d07bb" providerId="LiveId" clId="{F7FDD2B4-9783-4510-98A4-405F78404341}" dt="2024-03-07T11:43:38.793" v="901" actId="1076"/>
          <ac:spMkLst>
            <pc:docMk/>
            <pc:sldMk cId="2416403836" sldId="291"/>
            <ac:spMk id="9" creationId="{6013CC69-4E35-6EA7-C13D-6328A87A3AC6}"/>
          </ac:spMkLst>
        </pc:spChg>
        <pc:spChg chg="add mod">
          <ac:chgData name="Alexander Schlepper" userId="f9c779d21d9d07bb" providerId="LiveId" clId="{F7FDD2B4-9783-4510-98A4-405F78404341}" dt="2024-03-07T11:43:07.237" v="892" actId="1076"/>
          <ac:spMkLst>
            <pc:docMk/>
            <pc:sldMk cId="2416403836" sldId="291"/>
            <ac:spMk id="10" creationId="{4235C11E-BCEA-67B3-0C92-F1B621FF1F57}"/>
          </ac:spMkLst>
        </pc:spChg>
        <pc:picChg chg="add mod">
          <ac:chgData name="Alexander Schlepper" userId="f9c779d21d9d07bb" providerId="LiveId" clId="{F7FDD2B4-9783-4510-98A4-405F78404341}" dt="2024-03-07T11:39:32.729" v="755" actId="1076"/>
          <ac:picMkLst>
            <pc:docMk/>
            <pc:sldMk cId="2416403836" sldId="291"/>
            <ac:picMk id="5" creationId="{E8DFE682-DEA0-50D2-4A36-CECE5932DA8D}"/>
          </ac:picMkLst>
        </pc:picChg>
        <pc:cxnChg chg="add mod">
          <ac:chgData name="Alexander Schlepper" userId="f9c779d21d9d07bb" providerId="LiveId" clId="{F7FDD2B4-9783-4510-98A4-405F78404341}" dt="2024-03-07T11:43:19.527" v="894" actId="208"/>
          <ac:cxnSpMkLst>
            <pc:docMk/>
            <pc:sldMk cId="2416403836" sldId="291"/>
            <ac:cxnSpMk id="12" creationId="{3C372421-C74A-A668-934E-C7F132D7752A}"/>
          </ac:cxnSpMkLst>
        </pc:cxnChg>
        <pc:cxnChg chg="add mod">
          <ac:chgData name="Alexander Schlepper" userId="f9c779d21d9d07bb" providerId="LiveId" clId="{F7FDD2B4-9783-4510-98A4-405F78404341}" dt="2024-03-07T11:43:35.113" v="900" actId="14100"/>
          <ac:cxnSpMkLst>
            <pc:docMk/>
            <pc:sldMk cId="2416403836" sldId="291"/>
            <ac:cxnSpMk id="13" creationId="{55B007EA-BA8C-4506-A216-ACC719A4FE3C}"/>
          </ac:cxnSpMkLst>
        </pc:cxnChg>
      </pc:sldChg>
      <pc:sldChg chg="addSp delSp modSp new mod">
        <pc:chgData name="Alexander Schlepper" userId="f9c779d21d9d07bb" providerId="LiveId" clId="{F7FDD2B4-9783-4510-98A4-405F78404341}" dt="2024-03-07T11:44:23.547" v="973"/>
        <pc:sldMkLst>
          <pc:docMk/>
          <pc:sldMk cId="2079068682" sldId="292"/>
        </pc:sldMkLst>
        <pc:spChg chg="mod">
          <ac:chgData name="Alexander Schlepper" userId="f9c779d21d9d07bb" providerId="LiveId" clId="{F7FDD2B4-9783-4510-98A4-405F78404341}" dt="2024-03-07T11:44:23.547" v="973"/>
          <ac:spMkLst>
            <pc:docMk/>
            <pc:sldMk cId="2079068682" sldId="292"/>
            <ac:spMk id="2" creationId="{B650FA32-6D78-1F25-463E-E3EBBC73ED15}"/>
          </ac:spMkLst>
        </pc:spChg>
        <pc:spChg chg="del">
          <ac:chgData name="Alexander Schlepper" userId="f9c779d21d9d07bb" providerId="LiveId" clId="{F7FDD2B4-9783-4510-98A4-405F78404341}" dt="2024-03-07T11:40:09.738" v="758" actId="931"/>
          <ac:spMkLst>
            <pc:docMk/>
            <pc:sldMk cId="2079068682" sldId="292"/>
            <ac:spMk id="3" creationId="{87485B33-3C06-8B13-AA9A-29C8DACF6E32}"/>
          </ac:spMkLst>
        </pc:spChg>
        <pc:spChg chg="add mod">
          <ac:chgData name="Alexander Schlepper" userId="f9c779d21d9d07bb" providerId="LiveId" clId="{F7FDD2B4-9783-4510-98A4-405F78404341}" dt="2024-03-07T11:42:09.591" v="808" actId="20577"/>
          <ac:spMkLst>
            <pc:docMk/>
            <pc:sldMk cId="2079068682" sldId="292"/>
            <ac:spMk id="6" creationId="{AC8E730B-8CFF-B46C-767F-520B3CEABBE5}"/>
          </ac:spMkLst>
        </pc:spChg>
        <pc:spChg chg="add mod">
          <ac:chgData name="Alexander Schlepper" userId="f9c779d21d9d07bb" providerId="LiveId" clId="{F7FDD2B4-9783-4510-98A4-405F78404341}" dt="2024-03-07T11:44:08.195" v="911" actId="207"/>
          <ac:spMkLst>
            <pc:docMk/>
            <pc:sldMk cId="2079068682" sldId="292"/>
            <ac:spMk id="7" creationId="{B02EBD1C-E17A-3326-32E0-E2BD8AFEBE5B}"/>
          </ac:spMkLst>
        </pc:spChg>
        <pc:spChg chg="add mod">
          <ac:chgData name="Alexander Schlepper" userId="f9c779d21d9d07bb" providerId="LiveId" clId="{F7FDD2B4-9783-4510-98A4-405F78404341}" dt="2024-03-07T11:44:06.558" v="910" actId="207"/>
          <ac:spMkLst>
            <pc:docMk/>
            <pc:sldMk cId="2079068682" sldId="292"/>
            <ac:spMk id="8" creationId="{540FBD18-40F4-4FCD-EBB7-2DD036A4F344}"/>
          </ac:spMkLst>
        </pc:spChg>
        <pc:picChg chg="add mod">
          <ac:chgData name="Alexander Schlepper" userId="f9c779d21d9d07bb" providerId="LiveId" clId="{F7FDD2B4-9783-4510-98A4-405F78404341}" dt="2024-03-07T11:40:14.827" v="760" actId="27614"/>
          <ac:picMkLst>
            <pc:docMk/>
            <pc:sldMk cId="2079068682" sldId="292"/>
            <ac:picMk id="5" creationId="{0C08D748-B43F-DCBC-FD91-175DBEA05702}"/>
          </ac:picMkLst>
        </pc:picChg>
      </pc:sldChg>
      <pc:sldChg chg="new del">
        <pc:chgData name="Alexander Schlepper" userId="f9c779d21d9d07bb" providerId="LiveId" clId="{F7FDD2B4-9783-4510-98A4-405F78404341}" dt="2024-03-07T11:45:07.777" v="976" actId="47"/>
        <pc:sldMkLst>
          <pc:docMk/>
          <pc:sldMk cId="4036641655" sldId="293"/>
        </pc:sldMkLst>
      </pc:sldChg>
      <pc:sldChg chg="modSp add mod">
        <pc:chgData name="Alexander Schlepper" userId="f9c779d21d9d07bb" providerId="LiveId" clId="{F7FDD2B4-9783-4510-98A4-405F78404341}" dt="2024-03-07T11:45:44.742" v="989" actId="6549"/>
        <pc:sldMkLst>
          <pc:docMk/>
          <pc:sldMk cId="1281440007" sldId="294"/>
        </pc:sldMkLst>
        <pc:spChg chg="mod">
          <ac:chgData name="Alexander Schlepper" userId="f9c779d21d9d07bb" providerId="LiveId" clId="{F7FDD2B4-9783-4510-98A4-405F78404341}" dt="2024-03-07T11:45:41.036" v="985" actId="27636"/>
          <ac:spMkLst>
            <pc:docMk/>
            <pc:sldMk cId="1281440007" sldId="294"/>
            <ac:spMk id="4" creationId="{715FC685-4F72-3AB0-C635-DA1396363AB2}"/>
          </ac:spMkLst>
        </pc:spChg>
        <pc:spChg chg="mod">
          <ac:chgData name="Alexander Schlepper" userId="f9c779d21d9d07bb" providerId="LiveId" clId="{F7FDD2B4-9783-4510-98A4-405F78404341}" dt="2024-03-07T11:45:44.742" v="989" actId="6549"/>
          <ac:spMkLst>
            <pc:docMk/>
            <pc:sldMk cId="1281440007" sldId="294"/>
            <ac:spMk id="5" creationId="{EF6A6158-BF76-E09C-1FED-9360F59FA847}"/>
          </ac:spMkLst>
        </pc:spChg>
      </pc:sldChg>
      <pc:sldChg chg="addSp delSp modSp new mod">
        <pc:chgData name="Alexander Schlepper" userId="f9c779d21d9d07bb" providerId="LiveId" clId="{F7FDD2B4-9783-4510-98A4-405F78404341}" dt="2024-03-07T11:47:01.723" v="1030" actId="20577"/>
        <pc:sldMkLst>
          <pc:docMk/>
          <pc:sldMk cId="754611956" sldId="295"/>
        </pc:sldMkLst>
        <pc:spChg chg="mod">
          <ac:chgData name="Alexander Schlepper" userId="f9c779d21d9d07bb" providerId="LiveId" clId="{F7FDD2B4-9783-4510-98A4-405F78404341}" dt="2024-03-07T11:47:01.723" v="1030" actId="20577"/>
          <ac:spMkLst>
            <pc:docMk/>
            <pc:sldMk cId="754611956" sldId="295"/>
            <ac:spMk id="2" creationId="{87FDDB7A-45EF-FB52-8325-865B67B67918}"/>
          </ac:spMkLst>
        </pc:spChg>
        <pc:spChg chg="del">
          <ac:chgData name="Alexander Schlepper" userId="f9c779d21d9d07bb" providerId="LiveId" clId="{F7FDD2B4-9783-4510-98A4-405F78404341}" dt="2024-03-07T11:46:12.999" v="991" actId="931"/>
          <ac:spMkLst>
            <pc:docMk/>
            <pc:sldMk cId="754611956" sldId="295"/>
            <ac:spMk id="3" creationId="{3764079B-78FA-195A-2E22-46851D04D011}"/>
          </ac:spMkLst>
        </pc:spChg>
        <pc:spChg chg="add mod">
          <ac:chgData name="Alexander Schlepper" userId="f9c779d21d9d07bb" providerId="LiveId" clId="{F7FDD2B4-9783-4510-98A4-405F78404341}" dt="2024-03-07T11:46:51.023" v="1006" actId="20577"/>
          <ac:spMkLst>
            <pc:docMk/>
            <pc:sldMk cId="754611956" sldId="295"/>
            <ac:spMk id="7" creationId="{93FC97E4-95FA-932E-B061-1877037DB7E3}"/>
          </ac:spMkLst>
        </pc:spChg>
        <pc:picChg chg="add mod">
          <ac:chgData name="Alexander Schlepper" userId="f9c779d21d9d07bb" providerId="LiveId" clId="{F7FDD2B4-9783-4510-98A4-405F78404341}" dt="2024-03-07T11:46:16.802" v="992" actId="27614"/>
          <ac:picMkLst>
            <pc:docMk/>
            <pc:sldMk cId="754611956" sldId="295"/>
            <ac:picMk id="6" creationId="{AA738BAB-DC0B-584A-7A95-51E58CF1B48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3BA0D7-5DE2-47EB-BB76-F2C360C19EFF}" type="datetimeFigureOut">
              <a:rPr lang="de-DE" smtClean="0"/>
              <a:t>17.02.2025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7436B-6E45-4173-B771-BB6BC90AB65C}" type="slidenum">
              <a:rPr lang="de-DE" smtClean="0"/>
              <a:t>‹Nr.›</a:t>
            </a:fld>
            <a:endParaRPr lang="de-DE"/>
          </a:p>
        </p:txBody>
      </p:sp>
    </p:spTree>
    <p:extLst>
      <p:ext uri="{BB962C8B-B14F-4D97-AF65-F5344CB8AC3E}">
        <p14:creationId xmlns:p14="http://schemas.microsoft.com/office/powerpoint/2010/main" val="1361756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6CB695-13B8-9677-FFDB-3CB2197B003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347D15D-824D-52A2-D0D3-D5D1510F17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984522CC-DCC5-9833-D929-9A99305FA599}"/>
              </a:ext>
            </a:extLst>
          </p:cNvPr>
          <p:cNvSpPr>
            <a:spLocks noGrp="1"/>
          </p:cNvSpPr>
          <p:nvPr>
            <p:ph type="dt" sz="half" idx="10"/>
          </p:nvPr>
        </p:nvSpPr>
        <p:spPr/>
        <p:txBody>
          <a:bodyPr/>
          <a:lstStyle/>
          <a:p>
            <a:fld id="{44563687-9E52-4938-9052-518E093A1B97}" type="datetime1">
              <a:rPr lang="de-DE" smtClean="0"/>
              <a:t>17.02.2025</a:t>
            </a:fld>
            <a:endParaRPr lang="de-DE"/>
          </a:p>
        </p:txBody>
      </p:sp>
      <p:sp>
        <p:nvSpPr>
          <p:cNvPr id="5" name="Fußzeilenplatzhalter 4">
            <a:extLst>
              <a:ext uri="{FF2B5EF4-FFF2-40B4-BE49-F238E27FC236}">
                <a16:creationId xmlns:a16="http://schemas.microsoft.com/office/drawing/2014/main" id="{741E8C11-A2CC-8110-EE6E-CBE7ABF780D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8A6D9D9-E528-77E9-00B6-4EFE1DEBDB1E}"/>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745103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451037-D9A1-DB80-3124-E4A168CCEEA4}"/>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A5FC688-515A-CBCD-9D5C-41A19BCC5041}"/>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354F64B-FB83-A0F9-4472-63709E5268BB}"/>
              </a:ext>
            </a:extLst>
          </p:cNvPr>
          <p:cNvSpPr>
            <a:spLocks noGrp="1"/>
          </p:cNvSpPr>
          <p:nvPr>
            <p:ph type="dt" sz="half" idx="10"/>
          </p:nvPr>
        </p:nvSpPr>
        <p:spPr/>
        <p:txBody>
          <a:bodyPr/>
          <a:lstStyle/>
          <a:p>
            <a:fld id="{C3035AB5-657A-42DA-B1B3-B80E677A9E30}" type="datetime1">
              <a:rPr lang="de-DE" smtClean="0"/>
              <a:t>17.02.2025</a:t>
            </a:fld>
            <a:endParaRPr lang="de-DE"/>
          </a:p>
        </p:txBody>
      </p:sp>
      <p:sp>
        <p:nvSpPr>
          <p:cNvPr id="5" name="Fußzeilenplatzhalter 4">
            <a:extLst>
              <a:ext uri="{FF2B5EF4-FFF2-40B4-BE49-F238E27FC236}">
                <a16:creationId xmlns:a16="http://schemas.microsoft.com/office/drawing/2014/main" id="{D2EA4919-E402-DBCF-D7C4-5E6DF7DB0A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9CCEDFB-4AB0-DDB5-5BA8-1B7E6DAF9BC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486476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D9C0071-07FC-2E0A-23A5-215B664DD6E2}"/>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BFFC66ED-7605-BD2F-5A2A-40ECE6D0AC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7C6D964-CBBC-1314-2295-A892D054E38A}"/>
              </a:ext>
            </a:extLst>
          </p:cNvPr>
          <p:cNvSpPr>
            <a:spLocks noGrp="1"/>
          </p:cNvSpPr>
          <p:nvPr>
            <p:ph type="dt" sz="half" idx="10"/>
          </p:nvPr>
        </p:nvSpPr>
        <p:spPr/>
        <p:txBody>
          <a:bodyPr/>
          <a:lstStyle/>
          <a:p>
            <a:fld id="{C97E5DC6-1D9F-4B51-93B3-ED4BA7CFDC1A}" type="datetime1">
              <a:rPr lang="de-DE" smtClean="0"/>
              <a:t>17.02.2025</a:t>
            </a:fld>
            <a:endParaRPr lang="de-DE"/>
          </a:p>
        </p:txBody>
      </p:sp>
      <p:sp>
        <p:nvSpPr>
          <p:cNvPr id="5" name="Fußzeilenplatzhalter 4">
            <a:extLst>
              <a:ext uri="{FF2B5EF4-FFF2-40B4-BE49-F238E27FC236}">
                <a16:creationId xmlns:a16="http://schemas.microsoft.com/office/drawing/2014/main" id="{1245467C-F97A-6B14-8F19-31FDA6D89A3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3BBD0AF-2FA1-8353-A8EB-7F09E1AD8621}"/>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385683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7A7F6E-7EAC-D84B-C1AD-0F47A941FCC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5D42BF5-D208-2805-7E09-46824914F75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F58EC1D-2678-1DCB-B13B-5F3D0A2914BD}"/>
              </a:ext>
            </a:extLst>
          </p:cNvPr>
          <p:cNvSpPr>
            <a:spLocks noGrp="1"/>
          </p:cNvSpPr>
          <p:nvPr>
            <p:ph type="dt" sz="half" idx="10"/>
          </p:nvPr>
        </p:nvSpPr>
        <p:spPr/>
        <p:txBody>
          <a:bodyPr/>
          <a:lstStyle/>
          <a:p>
            <a:fld id="{74A70B0E-5EB9-4457-B33A-E8E6A2F2A255}" type="datetime1">
              <a:rPr lang="de-DE" smtClean="0"/>
              <a:t>17.02.2025</a:t>
            </a:fld>
            <a:endParaRPr lang="de-DE"/>
          </a:p>
        </p:txBody>
      </p:sp>
      <p:sp>
        <p:nvSpPr>
          <p:cNvPr id="5" name="Fußzeilenplatzhalter 4">
            <a:extLst>
              <a:ext uri="{FF2B5EF4-FFF2-40B4-BE49-F238E27FC236}">
                <a16:creationId xmlns:a16="http://schemas.microsoft.com/office/drawing/2014/main" id="{2EB9B0E7-C321-A4B9-F3FD-311605C0570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4711D5E-D90D-7255-D653-6F2C9C293738}"/>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739609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8C3180-E939-3B5C-0C46-B3124A978BFA}"/>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07EFCE37-46AA-E875-C038-B3034F6EBE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8CFD75A-7552-AF53-4FBC-C29FFE35E23E}"/>
              </a:ext>
            </a:extLst>
          </p:cNvPr>
          <p:cNvSpPr>
            <a:spLocks noGrp="1"/>
          </p:cNvSpPr>
          <p:nvPr>
            <p:ph type="dt" sz="half" idx="10"/>
          </p:nvPr>
        </p:nvSpPr>
        <p:spPr/>
        <p:txBody>
          <a:bodyPr/>
          <a:lstStyle/>
          <a:p>
            <a:fld id="{8739ED97-6223-46B5-8236-9EC974E33CF4}" type="datetime1">
              <a:rPr lang="de-DE" smtClean="0"/>
              <a:t>17.02.2025</a:t>
            </a:fld>
            <a:endParaRPr lang="de-DE"/>
          </a:p>
        </p:txBody>
      </p:sp>
      <p:sp>
        <p:nvSpPr>
          <p:cNvPr id="5" name="Fußzeilenplatzhalter 4">
            <a:extLst>
              <a:ext uri="{FF2B5EF4-FFF2-40B4-BE49-F238E27FC236}">
                <a16:creationId xmlns:a16="http://schemas.microsoft.com/office/drawing/2014/main" id="{00830E13-7707-0973-C446-ECB36DF9FA3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CCD6A1A-2EC9-8BA7-07D8-17A528B6E859}"/>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858225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9884A4-1F49-A10B-1E26-46FFA4B755F1}"/>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FA1F9EB-D299-2D23-45AA-AB50A376849D}"/>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58A90C39-EF6E-B2F3-BD0B-37AABDAF2C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C6A1800-6B21-F039-E88F-62FBF08531E9}"/>
              </a:ext>
            </a:extLst>
          </p:cNvPr>
          <p:cNvSpPr>
            <a:spLocks noGrp="1"/>
          </p:cNvSpPr>
          <p:nvPr>
            <p:ph type="dt" sz="half" idx="10"/>
          </p:nvPr>
        </p:nvSpPr>
        <p:spPr/>
        <p:txBody>
          <a:bodyPr/>
          <a:lstStyle/>
          <a:p>
            <a:fld id="{6C8754DD-19EC-42F3-81B7-A8ECA46E68C2}" type="datetime1">
              <a:rPr lang="de-DE" smtClean="0"/>
              <a:t>17.02.2025</a:t>
            </a:fld>
            <a:endParaRPr lang="de-DE"/>
          </a:p>
        </p:txBody>
      </p:sp>
      <p:sp>
        <p:nvSpPr>
          <p:cNvPr id="6" name="Fußzeilenplatzhalter 5">
            <a:extLst>
              <a:ext uri="{FF2B5EF4-FFF2-40B4-BE49-F238E27FC236}">
                <a16:creationId xmlns:a16="http://schemas.microsoft.com/office/drawing/2014/main" id="{68061775-06D6-D152-BBAC-4F300916FE8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6B99C57-8CE4-24F1-9FB8-A23E26F22AFC}"/>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49951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ED7199-C6D6-0643-7F9A-8A94E2D542C5}"/>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19B9B1A3-0D45-FEA1-D956-0A5ED7F714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156D322-7771-DF66-22AD-C9CA19597B9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83E3E77B-7828-858C-F2F2-E7A99344CA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C6AF1CA9-ADE3-76E3-19DF-86D744A962D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2F3261A-4D4F-3442-647B-420E90EC66A6}"/>
              </a:ext>
            </a:extLst>
          </p:cNvPr>
          <p:cNvSpPr>
            <a:spLocks noGrp="1"/>
          </p:cNvSpPr>
          <p:nvPr>
            <p:ph type="dt" sz="half" idx="10"/>
          </p:nvPr>
        </p:nvSpPr>
        <p:spPr/>
        <p:txBody>
          <a:bodyPr/>
          <a:lstStyle/>
          <a:p>
            <a:fld id="{493B02C5-E12B-4B70-BF32-C57EE9CAA865}" type="datetime1">
              <a:rPr lang="de-DE" smtClean="0"/>
              <a:t>17.02.2025</a:t>
            </a:fld>
            <a:endParaRPr lang="de-DE"/>
          </a:p>
        </p:txBody>
      </p:sp>
      <p:sp>
        <p:nvSpPr>
          <p:cNvPr id="8" name="Fußzeilenplatzhalter 7">
            <a:extLst>
              <a:ext uri="{FF2B5EF4-FFF2-40B4-BE49-F238E27FC236}">
                <a16:creationId xmlns:a16="http://schemas.microsoft.com/office/drawing/2014/main" id="{474EDA61-5DD9-D19B-ACEB-678B755654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CBBBA9D1-FF17-6A6E-9A86-9866263A743A}"/>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831653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8D1228-69F8-3C14-3BEA-9729BB87CE8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075BD4C-3AAA-B457-276D-790FC23D9A19}"/>
              </a:ext>
            </a:extLst>
          </p:cNvPr>
          <p:cNvSpPr>
            <a:spLocks noGrp="1"/>
          </p:cNvSpPr>
          <p:nvPr>
            <p:ph type="dt" sz="half" idx="10"/>
          </p:nvPr>
        </p:nvSpPr>
        <p:spPr/>
        <p:txBody>
          <a:bodyPr/>
          <a:lstStyle/>
          <a:p>
            <a:fld id="{A21CC53D-E756-4577-BDC5-99AF17AC46AB}" type="datetime1">
              <a:rPr lang="de-DE" smtClean="0"/>
              <a:t>17.02.2025</a:t>
            </a:fld>
            <a:endParaRPr lang="de-DE"/>
          </a:p>
        </p:txBody>
      </p:sp>
      <p:sp>
        <p:nvSpPr>
          <p:cNvPr id="4" name="Fußzeilenplatzhalter 3">
            <a:extLst>
              <a:ext uri="{FF2B5EF4-FFF2-40B4-BE49-F238E27FC236}">
                <a16:creationId xmlns:a16="http://schemas.microsoft.com/office/drawing/2014/main" id="{2F15701C-A70A-3EFE-DDBB-83CD165155CE}"/>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D796519-68C1-F342-C0D5-4050BCFD8FA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2534447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1C2E1CA-B9E7-9375-F89F-6E12B539D713}"/>
              </a:ext>
            </a:extLst>
          </p:cNvPr>
          <p:cNvSpPr>
            <a:spLocks noGrp="1"/>
          </p:cNvSpPr>
          <p:nvPr>
            <p:ph type="dt" sz="half" idx="10"/>
          </p:nvPr>
        </p:nvSpPr>
        <p:spPr/>
        <p:txBody>
          <a:bodyPr/>
          <a:lstStyle/>
          <a:p>
            <a:fld id="{1F84A03A-C27C-4F96-8282-98FB674EC94B}" type="datetime1">
              <a:rPr lang="de-DE" smtClean="0"/>
              <a:t>17.02.2025</a:t>
            </a:fld>
            <a:endParaRPr lang="de-DE"/>
          </a:p>
        </p:txBody>
      </p:sp>
      <p:sp>
        <p:nvSpPr>
          <p:cNvPr id="3" name="Fußzeilenplatzhalter 2">
            <a:extLst>
              <a:ext uri="{FF2B5EF4-FFF2-40B4-BE49-F238E27FC236}">
                <a16:creationId xmlns:a16="http://schemas.microsoft.com/office/drawing/2014/main" id="{D9F56E14-96B6-3AE2-E30F-FFD0FB27A5FF}"/>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C50CA51-0F66-9261-9421-594F8D722E8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742242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C86FD-DC57-9C11-751D-159D1A2A91C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15CF0478-93FD-D4FA-F648-3D5EB1DC75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1B0CCB5-C5A0-C3B9-8372-601CF2DACF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21C2E26-35AD-C8AB-FD4C-55B701431B5C}"/>
              </a:ext>
            </a:extLst>
          </p:cNvPr>
          <p:cNvSpPr>
            <a:spLocks noGrp="1"/>
          </p:cNvSpPr>
          <p:nvPr>
            <p:ph type="dt" sz="half" idx="10"/>
          </p:nvPr>
        </p:nvSpPr>
        <p:spPr/>
        <p:txBody>
          <a:bodyPr/>
          <a:lstStyle/>
          <a:p>
            <a:fld id="{C0E4497D-5346-4BCC-B078-31D165929394}" type="datetime1">
              <a:rPr lang="de-DE" smtClean="0"/>
              <a:t>17.02.2025</a:t>
            </a:fld>
            <a:endParaRPr lang="de-DE"/>
          </a:p>
        </p:txBody>
      </p:sp>
      <p:sp>
        <p:nvSpPr>
          <p:cNvPr id="6" name="Fußzeilenplatzhalter 5">
            <a:extLst>
              <a:ext uri="{FF2B5EF4-FFF2-40B4-BE49-F238E27FC236}">
                <a16:creationId xmlns:a16="http://schemas.microsoft.com/office/drawing/2014/main" id="{356A38A6-E535-98BF-C73D-F82B9108619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8BE656D-5153-AFF4-B1B4-7681302456B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575781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E78CE3-B4F1-0C8B-1490-024E3B89A18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1E241F39-95C6-0AC9-C548-2B869F498A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15D92C36-9520-265C-47AD-1021949DE9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E820D44-6CE8-7AC9-41BC-D97C81C523F8}"/>
              </a:ext>
            </a:extLst>
          </p:cNvPr>
          <p:cNvSpPr>
            <a:spLocks noGrp="1"/>
          </p:cNvSpPr>
          <p:nvPr>
            <p:ph type="dt" sz="half" idx="10"/>
          </p:nvPr>
        </p:nvSpPr>
        <p:spPr/>
        <p:txBody>
          <a:bodyPr/>
          <a:lstStyle/>
          <a:p>
            <a:fld id="{412B95DF-26C0-4E8A-8FDE-8D16019AADDA}" type="datetime1">
              <a:rPr lang="de-DE" smtClean="0"/>
              <a:t>17.02.2025</a:t>
            </a:fld>
            <a:endParaRPr lang="de-DE"/>
          </a:p>
        </p:txBody>
      </p:sp>
      <p:sp>
        <p:nvSpPr>
          <p:cNvPr id="6" name="Fußzeilenplatzhalter 5">
            <a:extLst>
              <a:ext uri="{FF2B5EF4-FFF2-40B4-BE49-F238E27FC236}">
                <a16:creationId xmlns:a16="http://schemas.microsoft.com/office/drawing/2014/main" id="{0199638A-18DB-B90B-7CD8-045400A86BC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B2C128E-EB9A-A8C5-8D91-20F69EA946E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885742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927303B-C94A-D7ED-84FC-84F686A24B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E0C9B530-0188-A2C8-745E-2CBEFE43AD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C0D4D80-E424-64C6-04C0-B16D03AC30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3E321EF-9A99-4FA3-817F-C78D86644A00}" type="datetime1">
              <a:rPr lang="de-DE" smtClean="0"/>
              <a:t>17.02.2025</a:t>
            </a:fld>
            <a:endParaRPr lang="de-DE"/>
          </a:p>
        </p:txBody>
      </p:sp>
      <p:sp>
        <p:nvSpPr>
          <p:cNvPr id="5" name="Fußzeilenplatzhalter 4">
            <a:extLst>
              <a:ext uri="{FF2B5EF4-FFF2-40B4-BE49-F238E27FC236}">
                <a16:creationId xmlns:a16="http://schemas.microsoft.com/office/drawing/2014/main" id="{4486A282-9225-3199-1865-D640384458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4D764AAE-8872-A602-7DCC-CA7CF3B686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00AFE4-1DDB-4119-878D-BE52311CFAA2}" type="slidenum">
              <a:rPr lang="de-DE" smtClean="0"/>
              <a:t>‹Nr.›</a:t>
            </a:fld>
            <a:endParaRPr lang="de-DE"/>
          </a:p>
        </p:txBody>
      </p:sp>
    </p:spTree>
    <p:extLst>
      <p:ext uri="{BB962C8B-B14F-4D97-AF65-F5344CB8AC3E}">
        <p14:creationId xmlns:p14="http://schemas.microsoft.com/office/powerpoint/2010/main" val="14995924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sa/4.0/legalcode"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juedischesmuseum.de/"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creativecommons.org/licenses/by-sa/4.0"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hyperlink" Target="https://creativecommons.org/licenses/by-sa/4.0" TargetMode="External"/><Relationship Id="rId2" Type="http://schemas.openxmlformats.org/officeDocument/2006/relationships/image" Target="../media/image12.jpg"/><Relationship Id="rId1" Type="http://schemas.openxmlformats.org/officeDocument/2006/relationships/slideLayout" Target="../slideLayouts/slideLayout4.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metahubfrankfurt.de/jmf/locations/judengasse/"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creativecommons.org/publicdomain/zero/1.0/deed.de" TargetMode="External"/><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creativecommons.org/publicdomain/zero/1.0/deed.de" TargetMode="Externa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creativecommons.org/publicdomain/zero/1.0/deed.de" TargetMode="External"/><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a:bodyPr>
          <a:lstStyle/>
          <a:p>
            <a:r>
              <a:rPr lang="de-DE" dirty="0"/>
              <a:t>Traube, Bär und goldener Schwan</a:t>
            </a:r>
            <a:endParaRPr lang="de-DE" sz="2400" dirty="0">
              <a:latin typeface="+mn-lt"/>
              <a:ea typeface="+mn-ea"/>
              <a:cs typeface="+mn-cs"/>
            </a:endParaRP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a:bodyPr>
          <a:lstStyle/>
          <a:p>
            <a:pPr lvl="0" eaLnBrk="0" fontAlgn="base" hangingPunct="0">
              <a:lnSpc>
                <a:spcPct val="100000"/>
              </a:lnSpc>
              <a:spcBef>
                <a:spcPct val="0"/>
              </a:spcBef>
              <a:spcAft>
                <a:spcPct val="0"/>
              </a:spcAft>
            </a:pPr>
            <a:r>
              <a:rPr lang="de-DE" altLang="de-DE" dirty="0"/>
              <a:t>Hauszeichen in der Judengasse</a:t>
            </a:r>
          </a:p>
        </p:txBody>
      </p:sp>
      <p:pic>
        <p:nvPicPr>
          <p:cNvPr id="2049" name="Grafik 5">
            <a:extLst>
              <a:ext uri="{FF2B5EF4-FFF2-40B4-BE49-F238E27FC236}">
                <a16:creationId xmlns:a16="http://schemas.microsoft.com/office/drawing/2014/main" id="{1E023FDD-C498-4776-A3A5-7177B5A49B7E}"/>
              </a:ext>
              <a:ext uri="{C183D7F6-B498-43B3-948B-1728B52AA6E4}">
                <adec:decorative xmlns:adec="http://schemas.microsoft.com/office/drawing/2017/decorative" val="1"/>
              </a:ext>
            </a:extLst>
          </p:cNvPr>
          <p:cNvPicPr>
            <a:picLocks noChangeAspect="1" noChangeArrowheads="1"/>
          </p:cNvPicPr>
          <p:nvPr/>
        </p:nvPicPr>
        <p:blipFill>
          <a:blip r:embed="rId2"/>
          <a:srcRect/>
          <a:stretch/>
        </p:blipFill>
        <p:spPr bwMode="auto">
          <a:xfrm>
            <a:off x="1608585" y="5638409"/>
            <a:ext cx="1044706" cy="368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4E6E0B73-E686-4279-0E53-37F9363B4270}"/>
              </a:ext>
            </a:extLst>
          </p:cNvPr>
          <p:cNvSpPr txBox="1"/>
          <p:nvPr/>
        </p:nvSpPr>
        <p:spPr>
          <a:xfrm>
            <a:off x="2657194" y="5360894"/>
            <a:ext cx="7311559" cy="1061829"/>
          </a:xfrm>
          <a:prstGeom prst="rect">
            <a:avLst/>
          </a:prstGeom>
          <a:noFill/>
        </p:spPr>
        <p:txBody>
          <a:bodyPr wrap="square" rtlCol="0">
            <a:spAutoFit/>
          </a:bodyPr>
          <a:lstStyle/>
          <a:p>
            <a:pPr lvl="0" algn="l" eaLnBrk="0" fontAlgn="base" hangingPunct="0">
              <a:lnSpc>
                <a:spcPct val="100000"/>
              </a:lnSpc>
              <a:spcBef>
                <a:spcPct val="0"/>
              </a:spcBef>
              <a:spcAft>
                <a:spcPct val="0"/>
              </a:spcAft>
            </a:pPr>
            <a:endParaRPr lang="de-DE" altLang="de-DE" sz="900" dirty="0">
              <a:ea typeface="Calibri" panose="020F0502020204030204" pitchFamily="34" charset="0"/>
              <a:cs typeface="Times New Roman" panose="02020603050405020304" pitchFamily="18" charset="0"/>
            </a:endParaRPr>
          </a:p>
          <a:p>
            <a:pPr lvl="0" algn="l" eaLnBrk="0" fontAlgn="base" hangingPunct="0">
              <a:lnSpc>
                <a:spcPct val="100000"/>
              </a:lnSpc>
              <a:spcBef>
                <a:spcPct val="0"/>
              </a:spcBef>
              <a:spcAft>
                <a:spcPct val="0"/>
              </a:spcAft>
            </a:pPr>
            <a:endParaRPr lang="de-DE" altLang="de-DE" sz="900" dirty="0">
              <a:ea typeface="Calibri" panose="020F0502020204030204" pitchFamily="34" charset="0"/>
              <a:cs typeface="Times New Roman" panose="02020603050405020304" pitchFamily="18" charset="0"/>
            </a:endParaRPr>
          </a:p>
          <a:p>
            <a:pPr lvl="0" eaLnBrk="0" fontAlgn="base" hangingPunct="0">
              <a:lnSpc>
                <a:spcPct val="100000"/>
              </a:lnSpc>
              <a:spcBef>
                <a:spcPct val="0"/>
              </a:spcBef>
              <a:spcAft>
                <a:spcPct val="0"/>
              </a:spcAft>
            </a:pPr>
            <a:r>
              <a:rPr lang="de-DE" altLang="de-DE" sz="900" dirty="0">
                <a:ea typeface="Calibri" panose="020F0502020204030204" pitchFamily="34" charset="0"/>
                <a:cs typeface="Times New Roman" panose="02020603050405020304" pitchFamily="18" charset="0"/>
              </a:rPr>
              <a:t>Diese Präsentation steht, wo nicht anders angegeben, unter der </a:t>
            </a:r>
            <a:r>
              <a:rPr lang="de-DE" altLang="de-DE" sz="900" dirty="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CC BY-SA 4.0-Lizenz</a:t>
            </a:r>
            <a:r>
              <a:rPr lang="de-DE" altLang="de-DE" sz="900" dirty="0">
                <a:ea typeface="Calibri" panose="020F0502020204030204" pitchFamily="34" charset="0"/>
                <a:cs typeface="Times New Roman" panose="02020603050405020304" pitchFamily="18" charset="0"/>
              </a:rPr>
              <a:t>. </a:t>
            </a:r>
          </a:p>
          <a:p>
            <a:pPr lvl="0" eaLnBrk="0" fontAlgn="base" hangingPunct="0">
              <a:lnSpc>
                <a:spcPct val="100000"/>
              </a:lnSpc>
              <a:spcBef>
                <a:spcPct val="0"/>
              </a:spcBef>
              <a:spcAft>
                <a:spcPct val="0"/>
              </a:spcAft>
            </a:pPr>
            <a:r>
              <a:rPr lang="de-DE" altLang="de-DE" sz="900" dirty="0">
                <a:ea typeface="Calibri" panose="020F0502020204030204" pitchFamily="34" charset="0"/>
                <a:cs typeface="Times New Roman" panose="02020603050405020304" pitchFamily="18" charset="0"/>
              </a:rPr>
              <a:t>Der Name des Urhebers soll bei einer Weiterverwendung wie folgt genannt werden: Alexander Schlepper, </a:t>
            </a:r>
            <a:r>
              <a:rPr lang="de-DE" altLang="de-DE" sz="900" dirty="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Jüdisches Museum Frankfurt</a:t>
            </a:r>
            <a:r>
              <a:rPr lang="de-DE" altLang="de-DE" sz="900" i="1" dirty="0">
                <a:ea typeface="Calibri" panose="020F0502020204030204" pitchFamily="34" charset="0"/>
                <a:cs typeface="Times New Roman" panose="02020603050405020304" pitchFamily="18" charset="0"/>
              </a:rPr>
              <a:t>.</a:t>
            </a:r>
          </a:p>
          <a:p>
            <a:endParaRPr lang="de-DE" dirty="0"/>
          </a:p>
        </p:txBody>
      </p:sp>
      <p:sp>
        <p:nvSpPr>
          <p:cNvPr id="3" name="Foliennummernplatzhalter 2">
            <a:extLst>
              <a:ext uri="{FF2B5EF4-FFF2-40B4-BE49-F238E27FC236}">
                <a16:creationId xmlns:a16="http://schemas.microsoft.com/office/drawing/2014/main" id="{03C0BCA8-4E1B-3C47-04BD-DE8C6F740B4F}"/>
              </a:ext>
            </a:extLst>
          </p:cNvPr>
          <p:cNvSpPr>
            <a:spLocks noGrp="1"/>
          </p:cNvSpPr>
          <p:nvPr>
            <p:ph type="sldNum" sz="quarter" idx="12"/>
          </p:nvPr>
        </p:nvSpPr>
        <p:spPr/>
        <p:txBody>
          <a:bodyPr/>
          <a:lstStyle/>
          <a:p>
            <a:fld id="{E000AFE4-1DDB-4119-878D-BE52311CFAA2}" type="slidenum">
              <a:rPr lang="de-DE" smtClean="0"/>
              <a:t>1</a:t>
            </a:fld>
            <a:endParaRPr lang="de-DE"/>
          </a:p>
        </p:txBody>
      </p:sp>
    </p:spTree>
    <p:extLst>
      <p:ext uri="{BB962C8B-B14F-4D97-AF65-F5344CB8AC3E}">
        <p14:creationId xmlns:p14="http://schemas.microsoft.com/office/powerpoint/2010/main" val="521556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0D507-F04E-00C2-1690-A47468590FE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1C3BC1A-6795-BBB0-C73B-43A594D95ED1}"/>
              </a:ext>
            </a:extLst>
          </p:cNvPr>
          <p:cNvSpPr>
            <a:spLocks noGrp="1"/>
          </p:cNvSpPr>
          <p:nvPr>
            <p:ph type="title"/>
          </p:nvPr>
        </p:nvSpPr>
        <p:spPr/>
        <p:txBody>
          <a:bodyPr/>
          <a:lstStyle/>
          <a:p>
            <a:r>
              <a:rPr lang="de-DE" dirty="0"/>
              <a:t>3: Oberlichtgitter des Hauses Goldener Bär</a:t>
            </a:r>
          </a:p>
        </p:txBody>
      </p:sp>
      <p:pic>
        <p:nvPicPr>
          <p:cNvPr id="8" name="Inhaltsplatzhalter 7" descr="Ein halbrundes Gitter aus Gußeisen. Mehrere geschmiedete Blätter und zwei Bären schmücken das Gitter.">
            <a:extLst>
              <a:ext uri="{FF2B5EF4-FFF2-40B4-BE49-F238E27FC236}">
                <a16:creationId xmlns:a16="http://schemas.microsoft.com/office/drawing/2014/main" id="{D70A973F-AB37-6809-55DF-A60F73622B43}"/>
              </a:ext>
            </a:extLst>
          </p:cNvPr>
          <p:cNvPicPr>
            <a:picLocks noGrp="1" noChangeAspect="1"/>
          </p:cNvPicPr>
          <p:nvPr>
            <p:ph idx="1"/>
          </p:nvPr>
        </p:nvPicPr>
        <p:blipFill>
          <a:blip r:embed="rId2"/>
          <a:srcRect/>
          <a:stretch/>
        </p:blipFill>
        <p:spPr>
          <a:xfrm>
            <a:off x="3214068" y="2334567"/>
            <a:ext cx="5763864" cy="3333453"/>
          </a:xfrm>
          <a:prstGeom prst="rect">
            <a:avLst/>
          </a:prstGeom>
        </p:spPr>
      </p:pic>
      <p:sp>
        <p:nvSpPr>
          <p:cNvPr id="3" name="Textfeld 2">
            <a:extLst>
              <a:ext uri="{FF2B5EF4-FFF2-40B4-BE49-F238E27FC236}">
                <a16:creationId xmlns:a16="http://schemas.microsoft.com/office/drawing/2014/main" id="{2E0CC1FE-2716-0746-4257-5AE372E61C6C}"/>
              </a:ext>
            </a:extLst>
          </p:cNvPr>
          <p:cNvSpPr txBox="1"/>
          <p:nvPr/>
        </p:nvSpPr>
        <p:spPr>
          <a:xfrm>
            <a:off x="3142287" y="6246654"/>
            <a:ext cx="5907426" cy="246221"/>
          </a:xfrm>
          <a:prstGeom prst="rect">
            <a:avLst/>
          </a:prstGeom>
          <a:noFill/>
        </p:spPr>
        <p:txBody>
          <a:bodyPr wrap="square" rtlCol="0">
            <a:spAutoFit/>
          </a:bodyPr>
          <a:lstStyle/>
          <a:p>
            <a:pPr algn="ctr"/>
            <a:r>
              <a:rPr lang="de-DE" sz="1000" dirty="0"/>
              <a:t>Oberlichtgitter des Hauses Goldener Bär. Foto: Historisches Museum Frankfurt, </a:t>
            </a:r>
            <a:r>
              <a:rPr lang="de-DE" sz="1000" dirty="0">
                <a:hlinkClick r:id="rId3"/>
              </a:rPr>
              <a:t>CC BY-SA 4.0</a:t>
            </a:r>
            <a:endParaRPr lang="de-DE" sz="1000" dirty="0"/>
          </a:p>
        </p:txBody>
      </p:sp>
      <p:sp>
        <p:nvSpPr>
          <p:cNvPr id="4" name="Foliennummernplatzhalter 3">
            <a:extLst>
              <a:ext uri="{FF2B5EF4-FFF2-40B4-BE49-F238E27FC236}">
                <a16:creationId xmlns:a16="http://schemas.microsoft.com/office/drawing/2014/main" id="{B0A1BBEE-690D-66DF-B9A3-36E368E259E7}"/>
              </a:ext>
            </a:extLst>
          </p:cNvPr>
          <p:cNvSpPr>
            <a:spLocks noGrp="1"/>
          </p:cNvSpPr>
          <p:nvPr>
            <p:ph type="sldNum" sz="quarter" idx="12"/>
          </p:nvPr>
        </p:nvSpPr>
        <p:spPr/>
        <p:txBody>
          <a:bodyPr/>
          <a:lstStyle/>
          <a:p>
            <a:fld id="{E000AFE4-1DDB-4119-878D-BE52311CFAA2}" type="slidenum">
              <a:rPr lang="de-DE" smtClean="0"/>
              <a:t>10</a:t>
            </a:fld>
            <a:endParaRPr lang="de-DE"/>
          </a:p>
        </p:txBody>
      </p:sp>
    </p:spTree>
    <p:extLst>
      <p:ext uri="{BB962C8B-B14F-4D97-AF65-F5344CB8AC3E}">
        <p14:creationId xmlns:p14="http://schemas.microsoft.com/office/powerpoint/2010/main" val="3903702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6547D-6D3D-8D07-DFDE-E813CA9467E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A2E5E41-609D-97A7-95D1-159A235AE670}"/>
              </a:ext>
            </a:extLst>
          </p:cNvPr>
          <p:cNvSpPr>
            <a:spLocks noGrp="1"/>
          </p:cNvSpPr>
          <p:nvPr>
            <p:ph type="title"/>
          </p:nvPr>
        </p:nvSpPr>
        <p:spPr/>
        <p:txBody>
          <a:bodyPr/>
          <a:lstStyle/>
          <a:p>
            <a:r>
              <a:rPr lang="de-DE" dirty="0"/>
              <a:t>4: Grabstein des Mosche Bonn</a:t>
            </a:r>
          </a:p>
        </p:txBody>
      </p:sp>
      <p:pic>
        <p:nvPicPr>
          <p:cNvPr id="5" name="Inhaltsplatzhalter 4" descr="Ein rechteckiger Stein mit hebräischen Inschriften. Oben in der Mitte ist in einem Kreis ein Hirsch eingemeißelt.">
            <a:extLst>
              <a:ext uri="{FF2B5EF4-FFF2-40B4-BE49-F238E27FC236}">
                <a16:creationId xmlns:a16="http://schemas.microsoft.com/office/drawing/2014/main" id="{6C70EDA2-20CE-E731-4F07-3783E073AC9A}"/>
              </a:ext>
            </a:extLst>
          </p:cNvPr>
          <p:cNvPicPr>
            <a:picLocks noGrp="1" noChangeAspect="1"/>
          </p:cNvPicPr>
          <p:nvPr>
            <p:ph idx="1"/>
          </p:nvPr>
        </p:nvPicPr>
        <p:blipFill>
          <a:blip r:embed="rId2"/>
          <a:srcRect t="31" b="31"/>
          <a:stretch/>
        </p:blipFill>
        <p:spPr bwMode="auto">
          <a:xfrm>
            <a:off x="3859858" y="1825625"/>
            <a:ext cx="4472283" cy="4351338"/>
          </a:xfrm>
          <a:prstGeom prst="rect">
            <a:avLst/>
          </a:prstGeom>
          <a:ln>
            <a:noFill/>
          </a:ln>
          <a:extLst>
            <a:ext uri="{53640926-AAD7-44D8-BBD7-CCE9431645EC}">
              <a14:shadowObscured xmlns:a14="http://schemas.microsoft.com/office/drawing/2010/main"/>
            </a:ext>
          </a:extLst>
        </p:spPr>
      </p:pic>
      <p:sp>
        <p:nvSpPr>
          <p:cNvPr id="3" name="Textfeld 2">
            <a:extLst>
              <a:ext uri="{FF2B5EF4-FFF2-40B4-BE49-F238E27FC236}">
                <a16:creationId xmlns:a16="http://schemas.microsoft.com/office/drawing/2014/main" id="{139088AA-1AC9-3A43-7BEA-31AA96B799C5}"/>
              </a:ext>
            </a:extLst>
          </p:cNvPr>
          <p:cNvSpPr txBox="1"/>
          <p:nvPr/>
        </p:nvSpPr>
        <p:spPr>
          <a:xfrm>
            <a:off x="3142287" y="6246654"/>
            <a:ext cx="5907426" cy="246221"/>
          </a:xfrm>
          <a:prstGeom prst="rect">
            <a:avLst/>
          </a:prstGeom>
          <a:noFill/>
        </p:spPr>
        <p:txBody>
          <a:bodyPr wrap="square" rtlCol="0">
            <a:spAutoFit/>
          </a:bodyPr>
          <a:lstStyle/>
          <a:p>
            <a:pPr algn="ctr"/>
            <a:r>
              <a:rPr lang="de-DE" sz="1000" dirty="0"/>
              <a:t>Grabstein des Mosche Bonn. Foto: Andreas </a:t>
            </a:r>
            <a:r>
              <a:rPr lang="de-DE" sz="1000" dirty="0" err="1"/>
              <a:t>Hemstege</a:t>
            </a:r>
            <a:r>
              <a:rPr lang="de-DE" sz="1000" dirty="0"/>
              <a:t>, </a:t>
            </a:r>
            <a:r>
              <a:rPr lang="de-DE" sz="1000" dirty="0">
                <a:hlinkClick r:id="rId3"/>
              </a:rPr>
              <a:t>CC BY-SA 4.0</a:t>
            </a:r>
            <a:endParaRPr lang="de-DE" sz="1000" dirty="0"/>
          </a:p>
        </p:txBody>
      </p:sp>
      <p:sp>
        <p:nvSpPr>
          <p:cNvPr id="4" name="Foliennummernplatzhalter 3">
            <a:extLst>
              <a:ext uri="{FF2B5EF4-FFF2-40B4-BE49-F238E27FC236}">
                <a16:creationId xmlns:a16="http://schemas.microsoft.com/office/drawing/2014/main" id="{65952EE4-F1D0-E101-3180-D36394DE99BD}"/>
              </a:ext>
            </a:extLst>
          </p:cNvPr>
          <p:cNvSpPr>
            <a:spLocks noGrp="1"/>
          </p:cNvSpPr>
          <p:nvPr>
            <p:ph type="sldNum" sz="quarter" idx="12"/>
          </p:nvPr>
        </p:nvSpPr>
        <p:spPr/>
        <p:txBody>
          <a:bodyPr/>
          <a:lstStyle/>
          <a:p>
            <a:fld id="{E000AFE4-1DDB-4119-878D-BE52311CFAA2}" type="slidenum">
              <a:rPr lang="de-DE" smtClean="0"/>
              <a:t>11</a:t>
            </a:fld>
            <a:endParaRPr lang="de-DE"/>
          </a:p>
        </p:txBody>
      </p:sp>
    </p:spTree>
    <p:extLst>
      <p:ext uri="{BB962C8B-B14F-4D97-AF65-F5344CB8AC3E}">
        <p14:creationId xmlns:p14="http://schemas.microsoft.com/office/powerpoint/2010/main" val="2278289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7A90C-E2C7-76FE-1039-BEADFB4E9CE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3BDA4E9-0253-F7AD-D3DC-0A278930CC2B}"/>
              </a:ext>
            </a:extLst>
          </p:cNvPr>
          <p:cNvSpPr>
            <a:spLocks noGrp="1"/>
          </p:cNvSpPr>
          <p:nvPr>
            <p:ph type="title"/>
          </p:nvPr>
        </p:nvSpPr>
        <p:spPr/>
        <p:txBody>
          <a:bodyPr/>
          <a:lstStyle/>
          <a:p>
            <a:r>
              <a:rPr lang="de-DE" dirty="0"/>
              <a:t>5: Grabstein des David Leiter zur Leuchte</a:t>
            </a:r>
          </a:p>
        </p:txBody>
      </p:sp>
      <p:sp>
        <p:nvSpPr>
          <p:cNvPr id="3" name="Textfeld 2">
            <a:extLst>
              <a:ext uri="{FF2B5EF4-FFF2-40B4-BE49-F238E27FC236}">
                <a16:creationId xmlns:a16="http://schemas.microsoft.com/office/drawing/2014/main" id="{321E5260-8F43-9B7D-5BE1-18F52C410049}"/>
              </a:ext>
            </a:extLst>
          </p:cNvPr>
          <p:cNvSpPr txBox="1"/>
          <p:nvPr/>
        </p:nvSpPr>
        <p:spPr>
          <a:xfrm>
            <a:off x="3142287" y="6246654"/>
            <a:ext cx="5907426" cy="246221"/>
          </a:xfrm>
          <a:prstGeom prst="rect">
            <a:avLst/>
          </a:prstGeom>
          <a:noFill/>
        </p:spPr>
        <p:txBody>
          <a:bodyPr wrap="square" rtlCol="0">
            <a:spAutoFit/>
          </a:bodyPr>
          <a:lstStyle/>
          <a:p>
            <a:pPr algn="ctr"/>
            <a:r>
              <a:rPr lang="de-DE" sz="1000" dirty="0"/>
              <a:t>Grabstein des David Leiter zur Leuchte. Foto: Andreas </a:t>
            </a:r>
            <a:r>
              <a:rPr lang="de-DE" sz="1000" dirty="0" err="1"/>
              <a:t>Hemstege</a:t>
            </a:r>
            <a:r>
              <a:rPr lang="de-DE" sz="1000" dirty="0"/>
              <a:t>, </a:t>
            </a:r>
            <a:r>
              <a:rPr lang="de-DE" sz="1000" dirty="0">
                <a:hlinkClick r:id="rId2"/>
              </a:rPr>
              <a:t>CC BY-SA 4.0</a:t>
            </a:r>
            <a:endParaRPr lang="de-DE" sz="1000" dirty="0"/>
          </a:p>
        </p:txBody>
      </p:sp>
      <p:sp>
        <p:nvSpPr>
          <p:cNvPr id="5" name="Foliennummernplatzhalter 4">
            <a:extLst>
              <a:ext uri="{FF2B5EF4-FFF2-40B4-BE49-F238E27FC236}">
                <a16:creationId xmlns:a16="http://schemas.microsoft.com/office/drawing/2014/main" id="{54B53A11-8566-21F0-112D-9F5F02F8210A}"/>
              </a:ext>
            </a:extLst>
          </p:cNvPr>
          <p:cNvSpPr>
            <a:spLocks noGrp="1"/>
          </p:cNvSpPr>
          <p:nvPr>
            <p:ph type="sldNum" sz="quarter" idx="12"/>
          </p:nvPr>
        </p:nvSpPr>
        <p:spPr/>
        <p:txBody>
          <a:bodyPr/>
          <a:lstStyle/>
          <a:p>
            <a:fld id="{E000AFE4-1DDB-4119-878D-BE52311CFAA2}" type="slidenum">
              <a:rPr lang="de-DE" smtClean="0"/>
              <a:t>12</a:t>
            </a:fld>
            <a:endParaRPr lang="de-DE"/>
          </a:p>
        </p:txBody>
      </p:sp>
      <p:pic>
        <p:nvPicPr>
          <p:cNvPr id="6" name="Grafik 5" descr="Ein rechteckiger Stein mit hebräischen Inschriften. Oben in der Mitte sind in einem Halbrund eine Leiter und eine Lampe eingemeißelt.">
            <a:extLst>
              <a:ext uri="{FF2B5EF4-FFF2-40B4-BE49-F238E27FC236}">
                <a16:creationId xmlns:a16="http://schemas.microsoft.com/office/drawing/2014/main" id="{24E7A92E-7844-E49E-4256-180CAC279FDF}"/>
              </a:ext>
            </a:extLst>
          </p:cNvPr>
          <p:cNvPicPr>
            <a:picLocks noChangeAspect="1"/>
          </p:cNvPicPr>
          <p:nvPr/>
        </p:nvPicPr>
        <p:blipFill>
          <a:blip r:embed="rId3"/>
          <a:srcRect t="49" b="49"/>
          <a:stretch/>
        </p:blipFill>
        <p:spPr bwMode="auto">
          <a:xfrm>
            <a:off x="4101941" y="1505687"/>
            <a:ext cx="3988118" cy="451236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0304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5C2A0-551A-83D7-A791-5CD68466497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1F8C147-3206-36B0-774C-8E824A042092}"/>
              </a:ext>
            </a:extLst>
          </p:cNvPr>
          <p:cNvSpPr>
            <a:spLocks noGrp="1"/>
          </p:cNvSpPr>
          <p:nvPr>
            <p:ph type="title"/>
          </p:nvPr>
        </p:nvSpPr>
        <p:spPr/>
        <p:txBody>
          <a:bodyPr/>
          <a:lstStyle/>
          <a:p>
            <a:r>
              <a:rPr lang="de-DE" dirty="0"/>
              <a:t>6: Grabstein des Hirz Meise</a:t>
            </a:r>
          </a:p>
        </p:txBody>
      </p:sp>
      <p:pic>
        <p:nvPicPr>
          <p:cNvPr id="5" name="Inhaltsplatzhalter 4" descr="Ein rechteckiger Stein mit hebräischen Inschriften. An den Seiten ist der Stein mit Blumenmotiven verziert. Oben in der Mitte ist ein Vogel mit langen Beinen ">
            <a:extLst>
              <a:ext uri="{FF2B5EF4-FFF2-40B4-BE49-F238E27FC236}">
                <a16:creationId xmlns:a16="http://schemas.microsoft.com/office/drawing/2014/main" id="{D0BC70CC-90DF-2225-8927-F2335F05A6A2}"/>
              </a:ext>
            </a:extLst>
          </p:cNvPr>
          <p:cNvPicPr>
            <a:picLocks noGrp="1" noChangeAspect="1"/>
          </p:cNvPicPr>
          <p:nvPr>
            <p:ph idx="1"/>
          </p:nvPr>
        </p:nvPicPr>
        <p:blipFill>
          <a:blip r:embed="rId2"/>
          <a:srcRect/>
          <a:stretch/>
        </p:blipFill>
        <p:spPr>
          <a:xfrm>
            <a:off x="4665261" y="1825625"/>
            <a:ext cx="2861477" cy="4351338"/>
          </a:xfrm>
          <a:prstGeom prst="rect">
            <a:avLst/>
          </a:prstGeom>
        </p:spPr>
      </p:pic>
      <p:sp>
        <p:nvSpPr>
          <p:cNvPr id="3" name="Textfeld 2">
            <a:extLst>
              <a:ext uri="{FF2B5EF4-FFF2-40B4-BE49-F238E27FC236}">
                <a16:creationId xmlns:a16="http://schemas.microsoft.com/office/drawing/2014/main" id="{729280D1-29E9-213A-7A3B-4419F29D5AED}"/>
              </a:ext>
            </a:extLst>
          </p:cNvPr>
          <p:cNvSpPr txBox="1"/>
          <p:nvPr/>
        </p:nvSpPr>
        <p:spPr>
          <a:xfrm>
            <a:off x="3142287" y="6246654"/>
            <a:ext cx="5907426" cy="246221"/>
          </a:xfrm>
          <a:prstGeom prst="rect">
            <a:avLst/>
          </a:prstGeom>
          <a:noFill/>
        </p:spPr>
        <p:txBody>
          <a:bodyPr wrap="square" rtlCol="0">
            <a:spAutoFit/>
          </a:bodyPr>
          <a:lstStyle/>
          <a:p>
            <a:pPr algn="ctr"/>
            <a:r>
              <a:rPr lang="de-DE" sz="1000" dirty="0"/>
              <a:t>Grabstein des Hirz Meise zum Goldenen Strauß. Foto: Andreas </a:t>
            </a:r>
            <a:r>
              <a:rPr lang="de-DE" sz="1000" dirty="0" err="1"/>
              <a:t>Hemstege</a:t>
            </a:r>
            <a:r>
              <a:rPr lang="de-DE" sz="1000" dirty="0"/>
              <a:t>, </a:t>
            </a:r>
            <a:r>
              <a:rPr lang="de-DE" sz="1000" dirty="0">
                <a:hlinkClick r:id="rId3"/>
              </a:rPr>
              <a:t>CC BY-SA 4.0</a:t>
            </a:r>
            <a:endParaRPr lang="de-DE" sz="1000" dirty="0"/>
          </a:p>
        </p:txBody>
      </p:sp>
      <p:sp>
        <p:nvSpPr>
          <p:cNvPr id="4" name="Foliennummernplatzhalter 3">
            <a:extLst>
              <a:ext uri="{FF2B5EF4-FFF2-40B4-BE49-F238E27FC236}">
                <a16:creationId xmlns:a16="http://schemas.microsoft.com/office/drawing/2014/main" id="{153ED557-B755-D75C-977E-86571BB61B95}"/>
              </a:ext>
            </a:extLst>
          </p:cNvPr>
          <p:cNvSpPr>
            <a:spLocks noGrp="1"/>
          </p:cNvSpPr>
          <p:nvPr>
            <p:ph type="sldNum" sz="quarter" idx="12"/>
          </p:nvPr>
        </p:nvSpPr>
        <p:spPr/>
        <p:txBody>
          <a:bodyPr/>
          <a:lstStyle/>
          <a:p>
            <a:fld id="{E000AFE4-1DDB-4119-878D-BE52311CFAA2}" type="slidenum">
              <a:rPr lang="de-DE" smtClean="0"/>
              <a:t>13</a:t>
            </a:fld>
            <a:endParaRPr lang="de-DE"/>
          </a:p>
        </p:txBody>
      </p:sp>
    </p:spTree>
    <p:extLst>
      <p:ext uri="{BB962C8B-B14F-4D97-AF65-F5344CB8AC3E}">
        <p14:creationId xmlns:p14="http://schemas.microsoft.com/office/powerpoint/2010/main" val="3941562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EF26E6-1521-EA91-82FC-3A91AB3526C0}"/>
              </a:ext>
            </a:extLst>
          </p:cNvPr>
          <p:cNvSpPr>
            <a:spLocks noGrp="1"/>
          </p:cNvSpPr>
          <p:nvPr>
            <p:ph type="title"/>
          </p:nvPr>
        </p:nvSpPr>
        <p:spPr/>
        <p:txBody>
          <a:bodyPr/>
          <a:lstStyle/>
          <a:p>
            <a:r>
              <a:rPr lang="de-DE" dirty="0"/>
              <a:t>Exkurs: Der alte jüdische Friedhof in Frankfurt</a:t>
            </a:r>
          </a:p>
        </p:txBody>
      </p:sp>
      <p:pic>
        <p:nvPicPr>
          <p:cNvPr id="5" name="Inhaltsplatzhalter 4" descr="Ausschnitt aus einem alten Stadtplan, der eine dicht bebaute Gasse zeigt. Markiert sind der untere Bereich der Gasse (Museum Judengasse) und ein rechts von der Gasse liegendes freies Feld (Jüdischer Friedhof).">
            <a:extLst>
              <a:ext uri="{FF2B5EF4-FFF2-40B4-BE49-F238E27FC236}">
                <a16:creationId xmlns:a16="http://schemas.microsoft.com/office/drawing/2014/main" id="{E8DFE682-DEA0-50D2-4A36-CECE5932DA8D}"/>
              </a:ext>
            </a:extLst>
          </p:cNvPr>
          <p:cNvPicPr>
            <a:picLocks noGrp="1" noChangeAspect="1"/>
          </p:cNvPicPr>
          <p:nvPr>
            <p:ph idx="1"/>
          </p:nvPr>
        </p:nvPicPr>
        <p:blipFill>
          <a:blip r:embed="rId2"/>
          <a:srcRect/>
          <a:stretch/>
        </p:blipFill>
        <p:spPr>
          <a:xfrm>
            <a:off x="2441333" y="1825625"/>
            <a:ext cx="7309334" cy="4351338"/>
          </a:xfrm>
        </p:spPr>
      </p:pic>
      <p:sp>
        <p:nvSpPr>
          <p:cNvPr id="6" name="Textfeld 5">
            <a:extLst>
              <a:ext uri="{FF2B5EF4-FFF2-40B4-BE49-F238E27FC236}">
                <a16:creationId xmlns:a16="http://schemas.microsoft.com/office/drawing/2014/main" id="{682E5695-BA02-7714-C0A3-E3FEA0A7C57D}"/>
              </a:ext>
            </a:extLst>
          </p:cNvPr>
          <p:cNvSpPr txBox="1"/>
          <p:nvPr/>
        </p:nvSpPr>
        <p:spPr>
          <a:xfrm>
            <a:off x="3142287" y="6246654"/>
            <a:ext cx="5907426" cy="400110"/>
          </a:xfrm>
          <a:prstGeom prst="rect">
            <a:avLst/>
          </a:prstGeom>
          <a:noFill/>
        </p:spPr>
        <p:txBody>
          <a:bodyPr wrap="square" rtlCol="0">
            <a:spAutoFit/>
          </a:bodyPr>
          <a:lstStyle/>
          <a:p>
            <a:pPr algn="ctr"/>
            <a:r>
              <a:rPr lang="de-DE" sz="1000" dirty="0"/>
              <a:t> Frankfurt am Main: Ausschnitt aus Matthäus Merians Vogelschauplan von 1628 mit der Judengasse und dem Dominikanerkloster. Autor: Matthäus Merian. CC0</a:t>
            </a:r>
          </a:p>
        </p:txBody>
      </p:sp>
      <p:sp>
        <p:nvSpPr>
          <p:cNvPr id="7" name="Ellipse 6">
            <a:extLst>
              <a:ext uri="{FF2B5EF4-FFF2-40B4-BE49-F238E27FC236}">
                <a16:creationId xmlns:a16="http://schemas.microsoft.com/office/drawing/2014/main" id="{C2B851DC-2C7E-6A65-E410-DEDC6D262B12}"/>
              </a:ext>
              <a:ext uri="{C183D7F6-B498-43B3-948B-1728B52AA6E4}">
                <adec:decorative xmlns:adec="http://schemas.microsoft.com/office/drawing/2017/decorative" val="1"/>
              </a:ext>
            </a:extLst>
          </p:cNvPr>
          <p:cNvSpPr/>
          <p:nvPr/>
        </p:nvSpPr>
        <p:spPr>
          <a:xfrm>
            <a:off x="6615953" y="3558988"/>
            <a:ext cx="1882588" cy="169433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Ellipse 7">
            <a:extLst>
              <a:ext uri="{FF2B5EF4-FFF2-40B4-BE49-F238E27FC236}">
                <a16:creationId xmlns:a16="http://schemas.microsoft.com/office/drawing/2014/main" id="{503ECD53-5EFF-CDC0-ADC5-FFA28EF55481}"/>
              </a:ext>
              <a:ext uri="{C183D7F6-B498-43B3-948B-1728B52AA6E4}">
                <adec:decorative xmlns:adec="http://schemas.microsoft.com/office/drawing/2017/decorative" val="1"/>
              </a:ext>
            </a:extLst>
          </p:cNvPr>
          <p:cNvSpPr/>
          <p:nvPr/>
        </p:nvSpPr>
        <p:spPr>
          <a:xfrm>
            <a:off x="5576048" y="3974833"/>
            <a:ext cx="958487" cy="86263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6013CC69-4E35-6EA7-C13D-6328A87A3AC6}"/>
              </a:ext>
            </a:extLst>
          </p:cNvPr>
          <p:cNvSpPr txBox="1"/>
          <p:nvPr/>
        </p:nvSpPr>
        <p:spPr>
          <a:xfrm>
            <a:off x="10004611" y="3509682"/>
            <a:ext cx="2187389" cy="369332"/>
          </a:xfrm>
          <a:prstGeom prst="rect">
            <a:avLst/>
          </a:prstGeom>
          <a:noFill/>
        </p:spPr>
        <p:txBody>
          <a:bodyPr wrap="square" rtlCol="0">
            <a:spAutoFit/>
          </a:bodyPr>
          <a:lstStyle/>
          <a:p>
            <a:r>
              <a:rPr lang="de-DE" dirty="0">
                <a:solidFill>
                  <a:srgbClr val="FF0000"/>
                </a:solidFill>
              </a:rPr>
              <a:t>Jüdischer Friedhof</a:t>
            </a:r>
          </a:p>
        </p:txBody>
      </p:sp>
      <p:sp>
        <p:nvSpPr>
          <p:cNvPr id="10" name="Textfeld 9">
            <a:extLst>
              <a:ext uri="{FF2B5EF4-FFF2-40B4-BE49-F238E27FC236}">
                <a16:creationId xmlns:a16="http://schemas.microsoft.com/office/drawing/2014/main" id="{4235C11E-BCEA-67B3-0C92-F1B621FF1F57}"/>
              </a:ext>
            </a:extLst>
          </p:cNvPr>
          <p:cNvSpPr txBox="1"/>
          <p:nvPr/>
        </p:nvSpPr>
        <p:spPr>
          <a:xfrm>
            <a:off x="838200" y="4001294"/>
            <a:ext cx="2187389" cy="646331"/>
          </a:xfrm>
          <a:prstGeom prst="rect">
            <a:avLst/>
          </a:prstGeom>
          <a:noFill/>
        </p:spPr>
        <p:txBody>
          <a:bodyPr wrap="square" rtlCol="0">
            <a:spAutoFit/>
          </a:bodyPr>
          <a:lstStyle/>
          <a:p>
            <a:r>
              <a:rPr lang="de-DE" dirty="0">
                <a:solidFill>
                  <a:srgbClr val="FF0000"/>
                </a:solidFill>
              </a:rPr>
              <a:t>Museum Judengasse</a:t>
            </a:r>
          </a:p>
        </p:txBody>
      </p:sp>
      <p:cxnSp>
        <p:nvCxnSpPr>
          <p:cNvPr id="12" name="Gerader Verbinder 11">
            <a:extLst>
              <a:ext uri="{FF2B5EF4-FFF2-40B4-BE49-F238E27FC236}">
                <a16:creationId xmlns:a16="http://schemas.microsoft.com/office/drawing/2014/main" id="{3C372421-C74A-A668-934E-C7F132D7752A}"/>
              </a:ext>
              <a:ext uri="{C183D7F6-B498-43B3-948B-1728B52AA6E4}">
                <adec:decorative xmlns:adec="http://schemas.microsoft.com/office/drawing/2017/decorative" val="1"/>
              </a:ext>
            </a:extLst>
          </p:cNvPr>
          <p:cNvCxnSpPr/>
          <p:nvPr/>
        </p:nvCxnSpPr>
        <p:spPr>
          <a:xfrm>
            <a:off x="2250141" y="4312024"/>
            <a:ext cx="332590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 name="Gerader Verbinder 12">
            <a:extLst>
              <a:ext uri="{FF2B5EF4-FFF2-40B4-BE49-F238E27FC236}">
                <a16:creationId xmlns:a16="http://schemas.microsoft.com/office/drawing/2014/main" id="{55B007EA-BA8C-4506-A216-ACC719A4FE3C}"/>
              </a:ext>
              <a:ext uri="{C183D7F6-B498-43B3-948B-1728B52AA6E4}">
                <adec:decorative xmlns:adec="http://schemas.microsoft.com/office/drawing/2017/decorative" val="1"/>
              </a:ext>
            </a:extLst>
          </p:cNvPr>
          <p:cNvCxnSpPr>
            <a:cxnSpLocks/>
          </p:cNvCxnSpPr>
          <p:nvPr/>
        </p:nvCxnSpPr>
        <p:spPr>
          <a:xfrm>
            <a:off x="8086165" y="3706017"/>
            <a:ext cx="1947425"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7" name="Foliennummernplatzhalter 16">
            <a:extLst>
              <a:ext uri="{FF2B5EF4-FFF2-40B4-BE49-F238E27FC236}">
                <a16:creationId xmlns:a16="http://schemas.microsoft.com/office/drawing/2014/main" id="{64C1BD3B-EF66-305C-7DB4-963B45B17287}"/>
              </a:ext>
            </a:extLst>
          </p:cNvPr>
          <p:cNvSpPr>
            <a:spLocks noGrp="1"/>
          </p:cNvSpPr>
          <p:nvPr>
            <p:ph type="sldNum" sz="quarter" idx="12"/>
          </p:nvPr>
        </p:nvSpPr>
        <p:spPr/>
        <p:txBody>
          <a:bodyPr/>
          <a:lstStyle/>
          <a:p>
            <a:fld id="{E000AFE4-1DDB-4119-878D-BE52311CFAA2}" type="slidenum">
              <a:rPr lang="de-DE" smtClean="0"/>
              <a:t>14</a:t>
            </a:fld>
            <a:endParaRPr lang="de-DE"/>
          </a:p>
        </p:txBody>
      </p:sp>
    </p:spTree>
    <p:extLst>
      <p:ext uri="{BB962C8B-B14F-4D97-AF65-F5344CB8AC3E}">
        <p14:creationId xmlns:p14="http://schemas.microsoft.com/office/powerpoint/2010/main" val="24164038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50FA32-6D78-1F25-463E-E3EBBC73ED15}"/>
              </a:ext>
            </a:extLst>
          </p:cNvPr>
          <p:cNvSpPr>
            <a:spLocks noGrp="1"/>
          </p:cNvSpPr>
          <p:nvPr>
            <p:ph type="title"/>
          </p:nvPr>
        </p:nvSpPr>
        <p:spPr/>
        <p:txBody>
          <a:bodyPr/>
          <a:lstStyle/>
          <a:p>
            <a:r>
              <a:rPr lang="de-DE" dirty="0"/>
              <a:t>Exkurs: Der alte jüdische Friedhof in Frankfurt</a:t>
            </a:r>
          </a:p>
        </p:txBody>
      </p:sp>
      <p:pic>
        <p:nvPicPr>
          <p:cNvPr id="5" name="Inhaltsplatzhalter 4" descr="Panoramafoto eines Platzes. Links ist ein Gebäude zu sehen, das Museum Judengasse. Rechts ein von Mauern umgebener und mit Bäumen bewachsener Bereich, der Jüdische Friedhof.">
            <a:extLst>
              <a:ext uri="{FF2B5EF4-FFF2-40B4-BE49-F238E27FC236}">
                <a16:creationId xmlns:a16="http://schemas.microsoft.com/office/drawing/2014/main" id="{0C08D748-B43F-DCBC-FD91-175DBEA05702}"/>
              </a:ext>
            </a:extLst>
          </p:cNvPr>
          <p:cNvPicPr>
            <a:picLocks noGrp="1" noChangeAspect="1"/>
          </p:cNvPicPr>
          <p:nvPr>
            <p:ph idx="1"/>
          </p:nvPr>
        </p:nvPicPr>
        <p:blipFill>
          <a:blip r:embed="rId2"/>
          <a:srcRect/>
          <a:stretch/>
        </p:blipFill>
        <p:spPr>
          <a:xfrm>
            <a:off x="838200" y="2339062"/>
            <a:ext cx="10515600" cy="3324463"/>
          </a:xfrm>
        </p:spPr>
      </p:pic>
      <p:sp>
        <p:nvSpPr>
          <p:cNvPr id="6" name="Textfeld 5">
            <a:extLst>
              <a:ext uri="{FF2B5EF4-FFF2-40B4-BE49-F238E27FC236}">
                <a16:creationId xmlns:a16="http://schemas.microsoft.com/office/drawing/2014/main" id="{AC8E730B-8CFF-B46C-767F-520B3CEABBE5}"/>
              </a:ext>
            </a:extLst>
          </p:cNvPr>
          <p:cNvSpPr txBox="1"/>
          <p:nvPr/>
        </p:nvSpPr>
        <p:spPr>
          <a:xfrm>
            <a:off x="3142287" y="6246654"/>
            <a:ext cx="5907426" cy="400110"/>
          </a:xfrm>
          <a:prstGeom prst="rect">
            <a:avLst/>
          </a:prstGeom>
          <a:noFill/>
        </p:spPr>
        <p:txBody>
          <a:bodyPr wrap="square" rtlCol="0">
            <a:spAutoFit/>
          </a:bodyPr>
          <a:lstStyle/>
          <a:p>
            <a:pPr algn="ctr"/>
            <a:r>
              <a:rPr lang="de-DE" sz="1000" dirty="0"/>
              <a:t> Der Alte Jüdische Friedhof an der </a:t>
            </a:r>
            <a:r>
              <a:rPr lang="de-DE" sz="1000" dirty="0" err="1"/>
              <a:t>Battonnstrasse</a:t>
            </a:r>
            <a:r>
              <a:rPr lang="de-DE" sz="1000" dirty="0"/>
              <a:t>. Ansicht von Süd-West in Frankfurt am Main. Foto: </a:t>
            </a:r>
            <a:r>
              <a:rPr lang="de-DE" sz="1000" dirty="0" err="1"/>
              <a:t>Simsalabimbam</a:t>
            </a:r>
            <a:r>
              <a:rPr lang="de-DE" sz="1000" dirty="0"/>
              <a:t> (via Wikimedia Commons). CC BY-SA 3.0 </a:t>
            </a:r>
            <a:r>
              <a:rPr lang="de-DE" sz="1000" dirty="0" err="1"/>
              <a:t>Deed</a:t>
            </a:r>
            <a:endParaRPr lang="de-DE" sz="1000" dirty="0"/>
          </a:p>
        </p:txBody>
      </p:sp>
      <p:sp>
        <p:nvSpPr>
          <p:cNvPr id="7" name="Textfeld 6">
            <a:extLst>
              <a:ext uri="{FF2B5EF4-FFF2-40B4-BE49-F238E27FC236}">
                <a16:creationId xmlns:a16="http://schemas.microsoft.com/office/drawing/2014/main" id="{B02EBD1C-E17A-3326-32E0-E2BD8AFEBE5B}"/>
              </a:ext>
            </a:extLst>
          </p:cNvPr>
          <p:cNvSpPr txBox="1"/>
          <p:nvPr/>
        </p:nvSpPr>
        <p:spPr>
          <a:xfrm>
            <a:off x="918882" y="1969730"/>
            <a:ext cx="2738718" cy="369332"/>
          </a:xfrm>
          <a:prstGeom prst="rect">
            <a:avLst/>
          </a:prstGeom>
          <a:noFill/>
        </p:spPr>
        <p:txBody>
          <a:bodyPr wrap="square" rtlCol="0">
            <a:spAutoFit/>
          </a:bodyPr>
          <a:lstStyle/>
          <a:p>
            <a:r>
              <a:rPr lang="de-DE" dirty="0"/>
              <a:t>Museum Judengasse</a:t>
            </a:r>
          </a:p>
        </p:txBody>
      </p:sp>
      <p:sp>
        <p:nvSpPr>
          <p:cNvPr id="8" name="Textfeld 7">
            <a:extLst>
              <a:ext uri="{FF2B5EF4-FFF2-40B4-BE49-F238E27FC236}">
                <a16:creationId xmlns:a16="http://schemas.microsoft.com/office/drawing/2014/main" id="{540FBD18-40F4-4FCD-EBB7-2DD036A4F344}"/>
              </a:ext>
            </a:extLst>
          </p:cNvPr>
          <p:cNvSpPr txBox="1"/>
          <p:nvPr/>
        </p:nvSpPr>
        <p:spPr>
          <a:xfrm>
            <a:off x="5318310" y="1969730"/>
            <a:ext cx="2187389" cy="369332"/>
          </a:xfrm>
          <a:prstGeom prst="rect">
            <a:avLst/>
          </a:prstGeom>
          <a:noFill/>
        </p:spPr>
        <p:txBody>
          <a:bodyPr wrap="square" rtlCol="0">
            <a:spAutoFit/>
          </a:bodyPr>
          <a:lstStyle/>
          <a:p>
            <a:r>
              <a:rPr lang="de-DE" dirty="0"/>
              <a:t>Jüdischer Friedhof</a:t>
            </a:r>
          </a:p>
        </p:txBody>
      </p:sp>
      <p:sp>
        <p:nvSpPr>
          <p:cNvPr id="9" name="Foliennummernplatzhalter 8">
            <a:extLst>
              <a:ext uri="{FF2B5EF4-FFF2-40B4-BE49-F238E27FC236}">
                <a16:creationId xmlns:a16="http://schemas.microsoft.com/office/drawing/2014/main" id="{F7D3F9A8-D34C-6DCB-D344-6DAF2FEA0E62}"/>
              </a:ext>
            </a:extLst>
          </p:cNvPr>
          <p:cNvSpPr>
            <a:spLocks noGrp="1"/>
          </p:cNvSpPr>
          <p:nvPr>
            <p:ph type="sldNum" sz="quarter" idx="12"/>
          </p:nvPr>
        </p:nvSpPr>
        <p:spPr/>
        <p:txBody>
          <a:bodyPr/>
          <a:lstStyle/>
          <a:p>
            <a:fld id="{E000AFE4-1DDB-4119-878D-BE52311CFAA2}" type="slidenum">
              <a:rPr lang="de-DE" smtClean="0"/>
              <a:t>15</a:t>
            </a:fld>
            <a:endParaRPr lang="de-DE"/>
          </a:p>
        </p:txBody>
      </p:sp>
    </p:spTree>
    <p:extLst>
      <p:ext uri="{BB962C8B-B14F-4D97-AF65-F5344CB8AC3E}">
        <p14:creationId xmlns:p14="http://schemas.microsoft.com/office/powerpoint/2010/main" val="20790686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D43A3-68AC-F48B-144F-53A2F0C0BE5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7881768-3072-DF94-E7E8-82F79FEA6116}"/>
              </a:ext>
            </a:extLst>
          </p:cNvPr>
          <p:cNvSpPr>
            <a:spLocks noGrp="1"/>
          </p:cNvSpPr>
          <p:nvPr>
            <p:ph type="title"/>
          </p:nvPr>
        </p:nvSpPr>
        <p:spPr/>
        <p:txBody>
          <a:bodyPr/>
          <a:lstStyle/>
          <a:p>
            <a:r>
              <a:rPr lang="de-DE" dirty="0"/>
              <a:t>7: Chanukka-Leuchter</a:t>
            </a:r>
          </a:p>
        </p:txBody>
      </p:sp>
      <p:pic>
        <p:nvPicPr>
          <p:cNvPr id="6" name="Inhaltsplatzhalter 5" descr="Ein goldener, reichhaltig verzierter Leuchter mit acht Armen. Auf jedem Arm steht eine Tierfigur">
            <a:extLst>
              <a:ext uri="{FF2B5EF4-FFF2-40B4-BE49-F238E27FC236}">
                <a16:creationId xmlns:a16="http://schemas.microsoft.com/office/drawing/2014/main" id="{7FD7EDE7-C71C-DEC2-E6BA-38E766894112}"/>
              </a:ext>
            </a:extLst>
          </p:cNvPr>
          <p:cNvPicPr>
            <a:picLocks noGrp="1" noChangeAspect="1"/>
          </p:cNvPicPr>
          <p:nvPr>
            <p:ph sz="half" idx="1"/>
          </p:nvPr>
        </p:nvPicPr>
        <p:blipFill>
          <a:blip r:embed="rId2"/>
          <a:srcRect/>
          <a:stretch/>
        </p:blipFill>
        <p:spPr>
          <a:xfrm>
            <a:off x="2107276" y="2022865"/>
            <a:ext cx="2643447" cy="3956858"/>
          </a:xfrm>
          <a:prstGeom prst="rect">
            <a:avLst/>
          </a:prstGeom>
        </p:spPr>
      </p:pic>
      <p:grpSp>
        <p:nvGrpSpPr>
          <p:cNvPr id="8" name="Gruppieren 7" descr="Nahaufnahme von vier geschmiedeten Figuren: Pelikan, Adler, Hirsch, Eichhörnchen">
            <a:extLst>
              <a:ext uri="{FF2B5EF4-FFF2-40B4-BE49-F238E27FC236}">
                <a16:creationId xmlns:a16="http://schemas.microsoft.com/office/drawing/2014/main" id="{1BCE0D85-68B9-88DF-ACD9-7650C8D4C1EF}"/>
              </a:ext>
            </a:extLst>
          </p:cNvPr>
          <p:cNvGrpSpPr/>
          <p:nvPr/>
        </p:nvGrpSpPr>
        <p:grpSpPr>
          <a:xfrm>
            <a:off x="7002619" y="2437372"/>
            <a:ext cx="2631440" cy="2631440"/>
            <a:chOff x="0" y="0"/>
            <a:chExt cx="2631440" cy="2631440"/>
          </a:xfrm>
        </p:grpSpPr>
        <p:pic>
          <p:nvPicPr>
            <p:cNvPr id="9" name="Grafik 8" descr="Eine geschmiedete Figur eines goldenen Pelikans">
              <a:extLst>
                <a:ext uri="{FF2B5EF4-FFF2-40B4-BE49-F238E27FC236}">
                  <a16:creationId xmlns:a16="http://schemas.microsoft.com/office/drawing/2014/main" id="{A22A7446-617B-D18F-94BE-96D32DFFDAB8}"/>
                </a:ext>
              </a:extLst>
            </p:cNvPr>
            <p:cNvPicPr>
              <a:picLocks noChangeAspect="1"/>
            </p:cNvPicPr>
            <p:nvPr/>
          </p:nvPicPr>
          <p:blipFill>
            <a:blip r:embed="rId3"/>
            <a:srcRect/>
            <a:stretch/>
          </p:blipFill>
          <p:spPr>
            <a:xfrm>
              <a:off x="0" y="0"/>
              <a:ext cx="1259840" cy="1259840"/>
            </a:xfrm>
            <a:prstGeom prst="rect">
              <a:avLst/>
            </a:prstGeom>
          </p:spPr>
        </p:pic>
        <p:pic>
          <p:nvPicPr>
            <p:cNvPr id="10" name="Grafik 9" descr="Eine geschmiedete Figur eines goldenen Adlers">
              <a:extLst>
                <a:ext uri="{FF2B5EF4-FFF2-40B4-BE49-F238E27FC236}">
                  <a16:creationId xmlns:a16="http://schemas.microsoft.com/office/drawing/2014/main" id="{7C2485C7-E732-F682-0305-0C1D820926D5}"/>
                </a:ext>
              </a:extLst>
            </p:cNvPr>
            <p:cNvPicPr>
              <a:picLocks noChangeAspect="1"/>
            </p:cNvPicPr>
            <p:nvPr/>
          </p:nvPicPr>
          <p:blipFill>
            <a:blip r:embed="rId4"/>
            <a:srcRect/>
            <a:stretch/>
          </p:blipFill>
          <p:spPr>
            <a:xfrm>
              <a:off x="1371600" y="0"/>
              <a:ext cx="1259840" cy="1259840"/>
            </a:xfrm>
            <a:prstGeom prst="rect">
              <a:avLst/>
            </a:prstGeom>
          </p:spPr>
        </p:pic>
        <p:pic>
          <p:nvPicPr>
            <p:cNvPr id="11" name="Grafik 10" descr="Eine geschmiedete Figur eines goldenen Hirschen">
              <a:extLst>
                <a:ext uri="{FF2B5EF4-FFF2-40B4-BE49-F238E27FC236}">
                  <a16:creationId xmlns:a16="http://schemas.microsoft.com/office/drawing/2014/main" id="{C98A24A8-8276-DE55-1F66-98B4D7D0FC48}"/>
                </a:ext>
              </a:extLst>
            </p:cNvPr>
            <p:cNvPicPr>
              <a:picLocks noChangeAspect="1"/>
            </p:cNvPicPr>
            <p:nvPr/>
          </p:nvPicPr>
          <p:blipFill>
            <a:blip r:embed="rId5"/>
            <a:srcRect/>
            <a:stretch/>
          </p:blipFill>
          <p:spPr>
            <a:xfrm>
              <a:off x="0" y="1371600"/>
              <a:ext cx="1259840" cy="1259840"/>
            </a:xfrm>
            <a:prstGeom prst="rect">
              <a:avLst/>
            </a:prstGeom>
          </p:spPr>
        </p:pic>
        <p:pic>
          <p:nvPicPr>
            <p:cNvPr id="12" name="Grafik 11" descr="Eine geschmiedete Figur eines goldenen Eichhörnchens">
              <a:extLst>
                <a:ext uri="{FF2B5EF4-FFF2-40B4-BE49-F238E27FC236}">
                  <a16:creationId xmlns:a16="http://schemas.microsoft.com/office/drawing/2014/main" id="{EECC022B-E1FE-0D43-FF59-33284D9A9E21}"/>
                </a:ext>
              </a:extLst>
            </p:cNvPr>
            <p:cNvPicPr>
              <a:picLocks noChangeAspect="1"/>
            </p:cNvPicPr>
            <p:nvPr/>
          </p:nvPicPr>
          <p:blipFill>
            <a:blip r:embed="rId6"/>
            <a:srcRect/>
            <a:stretch/>
          </p:blipFill>
          <p:spPr>
            <a:xfrm>
              <a:off x="1371600" y="1371600"/>
              <a:ext cx="1259840" cy="1259840"/>
            </a:xfrm>
            <a:prstGeom prst="rect">
              <a:avLst/>
            </a:prstGeom>
          </p:spPr>
        </p:pic>
      </p:grpSp>
      <p:sp>
        <p:nvSpPr>
          <p:cNvPr id="3" name="Textfeld 2">
            <a:extLst>
              <a:ext uri="{FF2B5EF4-FFF2-40B4-BE49-F238E27FC236}">
                <a16:creationId xmlns:a16="http://schemas.microsoft.com/office/drawing/2014/main" id="{D782E02C-6439-04F3-C4C3-E3340C3F4AAD}"/>
              </a:ext>
            </a:extLst>
          </p:cNvPr>
          <p:cNvSpPr txBox="1"/>
          <p:nvPr/>
        </p:nvSpPr>
        <p:spPr>
          <a:xfrm>
            <a:off x="475286" y="6244908"/>
            <a:ext cx="5907426" cy="400110"/>
          </a:xfrm>
          <a:prstGeom prst="rect">
            <a:avLst/>
          </a:prstGeom>
          <a:noFill/>
        </p:spPr>
        <p:txBody>
          <a:bodyPr wrap="square" rtlCol="0">
            <a:spAutoFit/>
          </a:bodyPr>
          <a:lstStyle/>
          <a:p>
            <a:pPr algn="ctr"/>
            <a:r>
              <a:rPr lang="de-DE" sz="1000" dirty="0"/>
              <a:t> Chanukka-Leuchter, Johann Valentin Schüler. </a:t>
            </a:r>
          </a:p>
          <a:p>
            <a:pPr algn="ctr"/>
            <a:r>
              <a:rPr lang="de-DE" sz="1000" dirty="0"/>
              <a:t>Foto: Jüdisches Museum Frankfurt, </a:t>
            </a:r>
            <a:r>
              <a:rPr lang="de-DE" sz="1000" dirty="0">
                <a:hlinkClick r:id="rId7"/>
              </a:rPr>
              <a:t>CC BY-SA 4.0</a:t>
            </a:r>
            <a:endParaRPr lang="de-DE" sz="1000" dirty="0"/>
          </a:p>
        </p:txBody>
      </p:sp>
      <p:sp>
        <p:nvSpPr>
          <p:cNvPr id="4" name="Textfeld 3">
            <a:extLst>
              <a:ext uri="{FF2B5EF4-FFF2-40B4-BE49-F238E27FC236}">
                <a16:creationId xmlns:a16="http://schemas.microsoft.com/office/drawing/2014/main" id="{67970FE7-3EA2-31DF-B093-F115EAD41B24}"/>
              </a:ext>
            </a:extLst>
          </p:cNvPr>
          <p:cNvSpPr txBox="1"/>
          <p:nvPr/>
        </p:nvSpPr>
        <p:spPr>
          <a:xfrm>
            <a:off x="5420506" y="5180572"/>
            <a:ext cx="5907426" cy="246221"/>
          </a:xfrm>
          <a:prstGeom prst="rect">
            <a:avLst/>
          </a:prstGeom>
          <a:noFill/>
        </p:spPr>
        <p:txBody>
          <a:bodyPr wrap="square" rtlCol="0">
            <a:spAutoFit/>
          </a:bodyPr>
          <a:lstStyle/>
          <a:p>
            <a:pPr algn="ctr"/>
            <a:r>
              <a:rPr lang="de-DE" sz="1000" dirty="0"/>
              <a:t>Detailfotos, Chanukka-Leuchter, Johann Valentin Schüler. Foto: Norbert </a:t>
            </a:r>
            <a:r>
              <a:rPr lang="de-DE" sz="1000" dirty="0" err="1"/>
              <a:t>Miguletz</a:t>
            </a:r>
            <a:r>
              <a:rPr lang="de-DE" sz="1000" dirty="0"/>
              <a:t>, </a:t>
            </a:r>
            <a:r>
              <a:rPr lang="de-DE" sz="1000" dirty="0">
                <a:hlinkClick r:id="rId7"/>
              </a:rPr>
              <a:t>CC BY-SA 4.0</a:t>
            </a:r>
            <a:endParaRPr lang="de-DE" sz="1000" dirty="0"/>
          </a:p>
        </p:txBody>
      </p:sp>
      <p:sp>
        <p:nvSpPr>
          <p:cNvPr id="5" name="Foliennummernplatzhalter 4">
            <a:extLst>
              <a:ext uri="{FF2B5EF4-FFF2-40B4-BE49-F238E27FC236}">
                <a16:creationId xmlns:a16="http://schemas.microsoft.com/office/drawing/2014/main" id="{7CF73F99-06B3-B76D-8580-D5B53544E9A5}"/>
              </a:ext>
            </a:extLst>
          </p:cNvPr>
          <p:cNvSpPr>
            <a:spLocks noGrp="1"/>
          </p:cNvSpPr>
          <p:nvPr>
            <p:ph type="sldNum" sz="quarter" idx="12"/>
          </p:nvPr>
        </p:nvSpPr>
        <p:spPr/>
        <p:txBody>
          <a:bodyPr/>
          <a:lstStyle/>
          <a:p>
            <a:fld id="{E000AFE4-1DDB-4119-878D-BE52311CFAA2}" type="slidenum">
              <a:rPr lang="de-DE" smtClean="0"/>
              <a:t>16</a:t>
            </a:fld>
            <a:endParaRPr lang="de-DE"/>
          </a:p>
        </p:txBody>
      </p:sp>
    </p:spTree>
    <p:extLst>
      <p:ext uri="{BB962C8B-B14F-4D97-AF65-F5344CB8AC3E}">
        <p14:creationId xmlns:p14="http://schemas.microsoft.com/office/powerpoint/2010/main" val="3861010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AA3D2-82FC-3EAB-E250-F9199C93DA3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01C695B-133C-B0C2-590C-A5BEAAFE0DD4}"/>
              </a:ext>
            </a:extLst>
          </p:cNvPr>
          <p:cNvSpPr>
            <a:spLocks noGrp="1"/>
          </p:cNvSpPr>
          <p:nvPr>
            <p:ph type="title"/>
          </p:nvPr>
        </p:nvSpPr>
        <p:spPr/>
        <p:txBody>
          <a:bodyPr/>
          <a:lstStyle/>
          <a:p>
            <a:r>
              <a:rPr lang="de-DE" dirty="0"/>
              <a:t>Arbeitsauftrag</a:t>
            </a:r>
          </a:p>
        </p:txBody>
      </p:sp>
      <p:sp>
        <p:nvSpPr>
          <p:cNvPr id="5" name="Inhaltsplatzhalter 4">
            <a:extLst>
              <a:ext uri="{FF2B5EF4-FFF2-40B4-BE49-F238E27FC236}">
                <a16:creationId xmlns:a16="http://schemas.microsoft.com/office/drawing/2014/main" id="{C8CE00F0-B343-4602-F673-DDD8F1046AED}"/>
              </a:ext>
            </a:extLst>
          </p:cNvPr>
          <p:cNvSpPr>
            <a:spLocks noGrp="1"/>
          </p:cNvSpPr>
          <p:nvPr>
            <p:ph idx="1"/>
          </p:nvPr>
        </p:nvSpPr>
        <p:spPr/>
        <p:txBody>
          <a:bodyPr/>
          <a:lstStyle/>
          <a:p>
            <a:pPr marL="0" indent="0">
              <a:buNone/>
            </a:pPr>
            <a:r>
              <a:rPr lang="de-DE" sz="2400" dirty="0">
                <a:effectLst/>
                <a:latin typeface="Aptos (Textkörper)"/>
                <a:ea typeface="Calibri" panose="020F0502020204030204" pitchFamily="34" charset="0"/>
              </a:rPr>
              <a:t>Recherchiere, wie die Häuser heißen, deren Fundamente im Museum Judengasse zu sehen sind. Die Informationen findest du in diesem Blogbeitrag: </a:t>
            </a:r>
            <a:r>
              <a:rPr lang="de-DE" sz="2400" dirty="0">
                <a:effectLst/>
                <a:latin typeface="Aptos (Textkörper)"/>
                <a:ea typeface="Calibri" panose="020F0502020204030204" pitchFamily="34" charset="0"/>
                <a:hlinkClick r:id="rId2"/>
              </a:rPr>
              <a:t>https://metahubfrankfurt.de/jmf/locations/judengasse/</a:t>
            </a:r>
            <a:r>
              <a:rPr lang="de-DE" sz="2400" dirty="0">
                <a:effectLst/>
                <a:latin typeface="Aptos (Textkörper)"/>
                <a:ea typeface="Calibri" panose="020F0502020204030204" pitchFamily="34" charset="0"/>
              </a:rPr>
              <a:t>.</a:t>
            </a:r>
          </a:p>
          <a:p>
            <a:pPr marL="0" indent="0">
              <a:buNone/>
            </a:pPr>
            <a:endParaRPr lang="de-DE" sz="2400" dirty="0">
              <a:latin typeface="Aptos (Textkörper)"/>
              <a:ea typeface="Calibri" panose="020F0502020204030204" pitchFamily="34" charset="0"/>
            </a:endParaRPr>
          </a:p>
          <a:p>
            <a:pPr marL="0" indent="0" algn="r">
              <a:buNone/>
            </a:pPr>
            <a:r>
              <a:rPr lang="de-DE" sz="2400" dirty="0">
                <a:effectLst/>
                <a:latin typeface="Aptos (Textkörper)"/>
                <a:ea typeface="Calibri" panose="020F0502020204030204" pitchFamily="34" charset="0"/>
              </a:rPr>
              <a:t>Zeit: 10 Minuten</a:t>
            </a:r>
          </a:p>
          <a:p>
            <a:pPr marL="0" indent="0">
              <a:buNone/>
            </a:pPr>
            <a:endParaRPr lang="de-DE" sz="2400" dirty="0">
              <a:latin typeface="Aptos (Textkörper)"/>
              <a:ea typeface="Calibri" panose="020F0502020204030204" pitchFamily="34" charset="0"/>
            </a:endParaRPr>
          </a:p>
          <a:p>
            <a:pPr marL="0" indent="0">
              <a:buNone/>
            </a:pPr>
            <a:endParaRPr lang="de-DE" dirty="0"/>
          </a:p>
        </p:txBody>
      </p:sp>
      <p:sp>
        <p:nvSpPr>
          <p:cNvPr id="4" name="Foliennummernplatzhalter 3">
            <a:extLst>
              <a:ext uri="{FF2B5EF4-FFF2-40B4-BE49-F238E27FC236}">
                <a16:creationId xmlns:a16="http://schemas.microsoft.com/office/drawing/2014/main" id="{17663DC8-4E89-5E15-09FC-DFED436B9938}"/>
              </a:ext>
            </a:extLst>
          </p:cNvPr>
          <p:cNvSpPr>
            <a:spLocks noGrp="1"/>
          </p:cNvSpPr>
          <p:nvPr>
            <p:ph type="sldNum" sz="quarter" idx="12"/>
          </p:nvPr>
        </p:nvSpPr>
        <p:spPr/>
        <p:txBody>
          <a:bodyPr/>
          <a:lstStyle/>
          <a:p>
            <a:fld id="{E000AFE4-1DDB-4119-878D-BE52311CFAA2}" type="slidenum">
              <a:rPr lang="de-DE" smtClean="0"/>
              <a:t>17</a:t>
            </a:fld>
            <a:endParaRPr lang="de-DE"/>
          </a:p>
        </p:txBody>
      </p:sp>
      <p:pic>
        <p:nvPicPr>
          <p:cNvPr id="7" name="Grafik 6">
            <a:extLst>
              <a:ext uri="{FF2B5EF4-FFF2-40B4-BE49-F238E27FC236}">
                <a16:creationId xmlns:a16="http://schemas.microsoft.com/office/drawing/2014/main" id="{01207B1F-1092-2AD5-F541-47AE903D53F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38200" y="3584350"/>
            <a:ext cx="2772000" cy="2772000"/>
          </a:xfrm>
          <a:prstGeom prst="rect">
            <a:avLst/>
          </a:prstGeom>
        </p:spPr>
      </p:pic>
    </p:spTree>
    <p:extLst>
      <p:ext uri="{BB962C8B-B14F-4D97-AF65-F5344CB8AC3E}">
        <p14:creationId xmlns:p14="http://schemas.microsoft.com/office/powerpoint/2010/main" val="257425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a:bodyPr>
          <a:lstStyle/>
          <a:p>
            <a:r>
              <a:rPr lang="de-DE" dirty="0"/>
              <a:t>Welches Hauszeichen passt zu dir? </a:t>
            </a:r>
            <a:endParaRPr lang="de-DE" sz="2400" dirty="0">
              <a:latin typeface="+mn-lt"/>
              <a:ea typeface="+mn-ea"/>
              <a:cs typeface="+mn-cs"/>
            </a:endParaRP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a:bodyPr>
          <a:lstStyle/>
          <a:p>
            <a:pPr lvl="0" eaLnBrk="0" fontAlgn="base" hangingPunct="0">
              <a:lnSpc>
                <a:spcPct val="100000"/>
              </a:lnSpc>
              <a:spcBef>
                <a:spcPct val="0"/>
              </a:spcBef>
              <a:spcAft>
                <a:spcPct val="0"/>
              </a:spcAft>
            </a:pPr>
            <a:endParaRPr lang="de-DE" altLang="de-DE" dirty="0"/>
          </a:p>
          <a:p>
            <a:pPr lvl="0" eaLnBrk="0" fontAlgn="base" hangingPunct="0">
              <a:lnSpc>
                <a:spcPct val="100000"/>
              </a:lnSpc>
              <a:spcBef>
                <a:spcPct val="0"/>
              </a:spcBef>
              <a:spcAft>
                <a:spcPct val="0"/>
              </a:spcAft>
            </a:pPr>
            <a:r>
              <a:rPr lang="de-DE" altLang="de-DE" dirty="0"/>
              <a:t>Baustein 2</a:t>
            </a:r>
          </a:p>
        </p:txBody>
      </p:sp>
      <p:sp>
        <p:nvSpPr>
          <p:cNvPr id="3" name="Foliennummernplatzhalter 2">
            <a:extLst>
              <a:ext uri="{FF2B5EF4-FFF2-40B4-BE49-F238E27FC236}">
                <a16:creationId xmlns:a16="http://schemas.microsoft.com/office/drawing/2014/main" id="{DDAB724E-3984-A3A4-0EBC-8997BFD58458}"/>
              </a:ext>
            </a:extLst>
          </p:cNvPr>
          <p:cNvSpPr>
            <a:spLocks noGrp="1"/>
          </p:cNvSpPr>
          <p:nvPr>
            <p:ph type="sldNum" sz="quarter" idx="12"/>
          </p:nvPr>
        </p:nvSpPr>
        <p:spPr/>
        <p:txBody>
          <a:bodyPr/>
          <a:lstStyle/>
          <a:p>
            <a:fld id="{E000AFE4-1DDB-4119-878D-BE52311CFAA2}" type="slidenum">
              <a:rPr lang="de-DE" smtClean="0"/>
              <a:t>18</a:t>
            </a:fld>
            <a:endParaRPr lang="de-DE"/>
          </a:p>
        </p:txBody>
      </p:sp>
    </p:spTree>
    <p:extLst>
      <p:ext uri="{BB962C8B-B14F-4D97-AF65-F5344CB8AC3E}">
        <p14:creationId xmlns:p14="http://schemas.microsoft.com/office/powerpoint/2010/main" val="1531292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Gerader Verbinder 32">
            <a:extLst>
              <a:ext uri="{FF2B5EF4-FFF2-40B4-BE49-F238E27FC236}">
                <a16:creationId xmlns:a16="http://schemas.microsoft.com/office/drawing/2014/main" id="{BFCB53D1-6C1E-E2A4-81C5-A26CABD79191}"/>
              </a:ext>
              <a:ext uri="{C183D7F6-B498-43B3-948B-1728B52AA6E4}">
                <adec:decorative xmlns:adec="http://schemas.microsoft.com/office/drawing/2017/decorative" val="1"/>
              </a:ext>
            </a:extLst>
          </p:cNvPr>
          <p:cNvCxnSpPr>
            <a:cxnSpLocks/>
            <a:stCxn id="20" idx="7"/>
          </p:cNvCxnSpPr>
          <p:nvPr/>
        </p:nvCxnSpPr>
        <p:spPr>
          <a:xfrm flipV="1">
            <a:off x="7375686" y="2127885"/>
            <a:ext cx="1052034" cy="606492"/>
          </a:xfrm>
          <a:prstGeom prst="line">
            <a:avLst/>
          </a:prstGeom>
          <a:ln w="12700"/>
        </p:spPr>
        <p:style>
          <a:lnRef idx="1">
            <a:schemeClr val="dk1"/>
          </a:lnRef>
          <a:fillRef idx="0">
            <a:schemeClr val="dk1"/>
          </a:fillRef>
          <a:effectRef idx="0">
            <a:schemeClr val="dk1"/>
          </a:effectRef>
          <a:fontRef idx="minor">
            <a:schemeClr val="tx1"/>
          </a:fontRef>
        </p:style>
      </p:cxnSp>
      <p:cxnSp>
        <p:nvCxnSpPr>
          <p:cNvPr id="31" name="Gerader Verbinder 30">
            <a:extLst>
              <a:ext uri="{FF2B5EF4-FFF2-40B4-BE49-F238E27FC236}">
                <a16:creationId xmlns:a16="http://schemas.microsoft.com/office/drawing/2014/main" id="{73DB7494-FC2C-D352-876B-80A2916B3BCE}"/>
              </a:ext>
              <a:ext uri="{C183D7F6-B498-43B3-948B-1728B52AA6E4}">
                <adec:decorative xmlns:adec="http://schemas.microsoft.com/office/drawing/2017/decorative" val="1"/>
              </a:ext>
            </a:extLst>
          </p:cNvPr>
          <p:cNvCxnSpPr>
            <a:cxnSpLocks/>
          </p:cNvCxnSpPr>
          <p:nvPr/>
        </p:nvCxnSpPr>
        <p:spPr>
          <a:xfrm flipV="1">
            <a:off x="3365500" y="3550920"/>
            <a:ext cx="920750" cy="317500"/>
          </a:xfrm>
          <a:prstGeom prst="line">
            <a:avLst/>
          </a:prstGeom>
          <a:ln w="12700"/>
        </p:spPr>
        <p:style>
          <a:lnRef idx="1">
            <a:schemeClr val="dk1"/>
          </a:lnRef>
          <a:fillRef idx="0">
            <a:schemeClr val="dk1"/>
          </a:fillRef>
          <a:effectRef idx="0">
            <a:schemeClr val="dk1"/>
          </a:effectRef>
          <a:fontRef idx="minor">
            <a:schemeClr val="tx1"/>
          </a:fontRef>
        </p:style>
      </p:cxnSp>
      <p:cxnSp>
        <p:nvCxnSpPr>
          <p:cNvPr id="29" name="Gerader Verbinder 28">
            <a:extLst>
              <a:ext uri="{FF2B5EF4-FFF2-40B4-BE49-F238E27FC236}">
                <a16:creationId xmlns:a16="http://schemas.microsoft.com/office/drawing/2014/main" id="{0836C61A-9237-27D3-BE94-1B897C51DB8A}"/>
              </a:ext>
              <a:ext uri="{C183D7F6-B498-43B3-948B-1728B52AA6E4}">
                <adec:decorative xmlns:adec="http://schemas.microsoft.com/office/drawing/2017/decorative" val="1"/>
              </a:ext>
            </a:extLst>
          </p:cNvPr>
          <p:cNvCxnSpPr>
            <a:cxnSpLocks/>
          </p:cNvCxnSpPr>
          <p:nvPr/>
        </p:nvCxnSpPr>
        <p:spPr>
          <a:xfrm flipV="1">
            <a:off x="5368290" y="4385426"/>
            <a:ext cx="251916" cy="410324"/>
          </a:xfrm>
          <a:prstGeom prst="line">
            <a:avLst/>
          </a:prstGeom>
          <a:ln w="12700"/>
        </p:spPr>
        <p:style>
          <a:lnRef idx="1">
            <a:schemeClr val="dk1"/>
          </a:lnRef>
          <a:fillRef idx="0">
            <a:schemeClr val="dk1"/>
          </a:fillRef>
          <a:effectRef idx="0">
            <a:schemeClr val="dk1"/>
          </a:effectRef>
          <a:fontRef idx="minor">
            <a:schemeClr val="tx1"/>
          </a:fontRef>
        </p:style>
      </p:cxnSp>
      <p:cxnSp>
        <p:nvCxnSpPr>
          <p:cNvPr id="28" name="Gerader Verbinder 27">
            <a:extLst>
              <a:ext uri="{FF2B5EF4-FFF2-40B4-BE49-F238E27FC236}">
                <a16:creationId xmlns:a16="http://schemas.microsoft.com/office/drawing/2014/main" id="{FE943999-444D-046F-A33D-ECD7C0A4FB02}"/>
              </a:ext>
              <a:ext uri="{C183D7F6-B498-43B3-948B-1728B52AA6E4}">
                <adec:decorative xmlns:adec="http://schemas.microsoft.com/office/drawing/2017/decorative" val="1"/>
              </a:ext>
            </a:extLst>
          </p:cNvPr>
          <p:cNvCxnSpPr>
            <a:cxnSpLocks/>
            <a:endCxn id="22" idx="1"/>
          </p:cNvCxnSpPr>
          <p:nvPr/>
        </p:nvCxnSpPr>
        <p:spPr>
          <a:xfrm>
            <a:off x="7553325" y="4008120"/>
            <a:ext cx="909765" cy="759344"/>
          </a:xfrm>
          <a:prstGeom prst="line">
            <a:avLst/>
          </a:prstGeom>
          <a:ln w="12700"/>
        </p:spPr>
        <p:style>
          <a:lnRef idx="1">
            <a:schemeClr val="dk1"/>
          </a:lnRef>
          <a:fillRef idx="0">
            <a:schemeClr val="dk1"/>
          </a:fillRef>
          <a:effectRef idx="0">
            <a:schemeClr val="dk1"/>
          </a:effectRef>
          <a:fontRef idx="minor">
            <a:schemeClr val="tx1"/>
          </a:fontRef>
        </p:style>
      </p:cxnSp>
      <p:sp>
        <p:nvSpPr>
          <p:cNvPr id="21" name="Ellipse 20">
            <a:extLst>
              <a:ext uri="{FF2B5EF4-FFF2-40B4-BE49-F238E27FC236}">
                <a16:creationId xmlns:a16="http://schemas.microsoft.com/office/drawing/2014/main" id="{3BE14CC4-6715-2BFD-8C1E-6BA2C3B172EA}"/>
              </a:ext>
              <a:ext uri="{C183D7F6-B498-43B3-948B-1728B52AA6E4}">
                <adec:decorative xmlns:adec="http://schemas.microsoft.com/office/drawing/2017/decorative" val="1"/>
              </a:ext>
            </a:extLst>
          </p:cNvPr>
          <p:cNvSpPr/>
          <p:nvPr/>
        </p:nvSpPr>
        <p:spPr>
          <a:xfrm>
            <a:off x="8197006" y="729615"/>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a:effectLst/>
                <a:latin typeface="Verdana" panose="020B0604030504040204" pitchFamily="34" charset="0"/>
                <a:ea typeface="Calibri" panose="020F0502020204030204" pitchFamily="34" charset="0"/>
              </a:rPr>
              <a:t>Lieblingsfarben</a:t>
            </a:r>
            <a:endParaRPr lang="de-DE" sz="1200">
              <a:effectLst/>
              <a:latin typeface="Times New Roman" panose="02020603050405020304" pitchFamily="18" charset="0"/>
              <a:ea typeface="Calibri" panose="020F0502020204030204" pitchFamily="34" charset="0"/>
            </a:endParaRPr>
          </a:p>
          <a:p>
            <a:pPr algn="ctr">
              <a:lnSpc>
                <a:spcPct val="150000"/>
              </a:lnSpc>
            </a:pPr>
            <a:r>
              <a:rPr lang="de-DE" sz="1200">
                <a:effectLst/>
                <a:latin typeface="Verdana" panose="020B0604030504040204" pitchFamily="34" charset="0"/>
                <a:ea typeface="Calibri" panose="020F0502020204030204" pitchFamily="34" charset="0"/>
              </a:rPr>
              <a:t> </a:t>
            </a:r>
            <a:endParaRPr lang="de-DE" sz="1200">
              <a:effectLst/>
              <a:latin typeface="Times New Roman" panose="02020603050405020304" pitchFamily="18" charset="0"/>
              <a:ea typeface="Calibri" panose="020F0502020204030204" pitchFamily="34" charset="0"/>
            </a:endParaRPr>
          </a:p>
          <a:p>
            <a:pPr algn="ctr">
              <a:lnSpc>
                <a:spcPct val="150000"/>
              </a:lnSpc>
            </a:pPr>
            <a:r>
              <a:rPr lang="de-DE" sz="1200">
                <a:effectLst/>
                <a:latin typeface="Verdana" panose="020B0604030504040204" pitchFamily="34" charset="0"/>
                <a:ea typeface="Calibri" panose="020F0502020204030204" pitchFamily="34" charset="0"/>
              </a:rPr>
              <a:t> </a:t>
            </a:r>
            <a:endParaRPr lang="de-DE" sz="1200">
              <a:effectLst/>
              <a:latin typeface="Times New Roman" panose="02020603050405020304" pitchFamily="18" charset="0"/>
              <a:ea typeface="Calibri" panose="020F0502020204030204" pitchFamily="34" charset="0"/>
            </a:endParaRPr>
          </a:p>
          <a:p>
            <a:pPr algn="ctr">
              <a:lnSpc>
                <a:spcPct val="150000"/>
              </a:lnSpc>
            </a:pPr>
            <a:r>
              <a:rPr lang="de-DE" sz="1200">
                <a:effectLst/>
                <a:latin typeface="Verdana" panose="020B0604030504040204" pitchFamily="34" charset="0"/>
                <a:ea typeface="Calibri" panose="020F0502020204030204" pitchFamily="34" charset="0"/>
              </a:rPr>
              <a:t> </a:t>
            </a:r>
            <a:endParaRPr lang="de-DE" sz="1200">
              <a:effectLst/>
              <a:latin typeface="Times New Roman" panose="02020603050405020304" pitchFamily="18" charset="0"/>
              <a:ea typeface="Calibri" panose="020F0502020204030204" pitchFamily="34" charset="0"/>
            </a:endParaRPr>
          </a:p>
        </p:txBody>
      </p:sp>
      <p:sp>
        <p:nvSpPr>
          <p:cNvPr id="22" name="Ellipse 21">
            <a:extLst>
              <a:ext uri="{FF2B5EF4-FFF2-40B4-BE49-F238E27FC236}">
                <a16:creationId xmlns:a16="http://schemas.microsoft.com/office/drawing/2014/main" id="{A32E33ED-61A7-4973-2C59-13CE5B8D88C0}"/>
              </a:ext>
              <a:ext uri="{C183D7F6-B498-43B3-948B-1728B52AA6E4}">
                <adec:decorative xmlns:adec="http://schemas.microsoft.com/office/drawing/2017/decorative" val="1"/>
              </a:ext>
            </a:extLst>
          </p:cNvPr>
          <p:cNvSpPr/>
          <p:nvPr/>
        </p:nvSpPr>
        <p:spPr>
          <a:xfrm>
            <a:off x="8041364" y="4503920"/>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dirty="0">
                <a:effectLst/>
                <a:latin typeface="Verdana" panose="020B0604030504040204" pitchFamily="34" charset="0"/>
                <a:ea typeface="Calibri" panose="020F0502020204030204" pitchFamily="34" charset="0"/>
              </a:rPr>
              <a:t>Talente: Was kannst du richtig gut?</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p:txBody>
      </p:sp>
      <p:sp>
        <p:nvSpPr>
          <p:cNvPr id="23" name="Ellipse 22">
            <a:extLst>
              <a:ext uri="{FF2B5EF4-FFF2-40B4-BE49-F238E27FC236}">
                <a16:creationId xmlns:a16="http://schemas.microsoft.com/office/drawing/2014/main" id="{FB699022-0A26-3B29-C0F5-546A853F7902}"/>
              </a:ext>
              <a:ext uri="{C183D7F6-B498-43B3-948B-1728B52AA6E4}">
                <adec:decorative xmlns:adec="http://schemas.microsoft.com/office/drawing/2017/decorative" val="1"/>
              </a:ext>
            </a:extLst>
          </p:cNvPr>
          <p:cNvSpPr/>
          <p:nvPr/>
        </p:nvSpPr>
        <p:spPr>
          <a:xfrm>
            <a:off x="3712554" y="4795750"/>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dirty="0">
                <a:effectLst/>
                <a:latin typeface="Verdana" panose="020B0604030504040204" pitchFamily="34" charset="0"/>
                <a:ea typeface="Calibri" panose="020F0502020204030204" pitchFamily="34" charset="0"/>
              </a:rPr>
              <a:t>Lieblingstiere</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p:txBody>
      </p:sp>
      <p:sp>
        <p:nvSpPr>
          <p:cNvPr id="24" name="Ellipse 23">
            <a:extLst>
              <a:ext uri="{FF2B5EF4-FFF2-40B4-BE49-F238E27FC236}">
                <a16:creationId xmlns:a16="http://schemas.microsoft.com/office/drawing/2014/main" id="{50AEFA08-0593-D79F-FE05-07781121B53C}"/>
              </a:ext>
              <a:ext uri="{C183D7F6-B498-43B3-948B-1728B52AA6E4}">
                <adec:decorative xmlns:adec="http://schemas.microsoft.com/office/drawing/2017/decorative" val="1"/>
              </a:ext>
            </a:extLst>
          </p:cNvPr>
          <p:cNvSpPr/>
          <p:nvPr/>
        </p:nvSpPr>
        <p:spPr>
          <a:xfrm>
            <a:off x="541573" y="3210142"/>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a:effectLst/>
                <a:latin typeface="Verdana" panose="020B0604030504040204" pitchFamily="34" charset="0"/>
                <a:ea typeface="Calibri" panose="020F0502020204030204" pitchFamily="34" charset="0"/>
              </a:rPr>
              <a:t>Charakter: Wie bist du?</a:t>
            </a:r>
            <a:endParaRPr lang="de-DE" sz="1200">
              <a:effectLst/>
              <a:latin typeface="Times New Roman" panose="02020603050405020304" pitchFamily="18" charset="0"/>
              <a:ea typeface="Calibri" panose="020F0502020204030204" pitchFamily="34" charset="0"/>
            </a:endParaRPr>
          </a:p>
          <a:p>
            <a:pPr algn="ctr">
              <a:lnSpc>
                <a:spcPct val="150000"/>
              </a:lnSpc>
            </a:pPr>
            <a:r>
              <a:rPr lang="de-DE" sz="1200">
                <a:effectLst/>
                <a:latin typeface="Verdana" panose="020B0604030504040204" pitchFamily="34" charset="0"/>
                <a:ea typeface="Calibri" panose="020F0502020204030204" pitchFamily="34" charset="0"/>
              </a:rPr>
              <a:t> </a:t>
            </a:r>
            <a:endParaRPr lang="de-DE" sz="1200">
              <a:effectLst/>
              <a:latin typeface="Times New Roman" panose="02020603050405020304" pitchFamily="18" charset="0"/>
              <a:ea typeface="Calibri" panose="020F0502020204030204" pitchFamily="34" charset="0"/>
            </a:endParaRPr>
          </a:p>
          <a:p>
            <a:pPr algn="ctr">
              <a:lnSpc>
                <a:spcPct val="150000"/>
              </a:lnSpc>
            </a:pPr>
            <a:r>
              <a:rPr lang="de-DE" sz="1200">
                <a:effectLst/>
                <a:latin typeface="Verdana" panose="020B0604030504040204" pitchFamily="34" charset="0"/>
                <a:ea typeface="Calibri" panose="020F0502020204030204" pitchFamily="34" charset="0"/>
              </a:rPr>
              <a:t> </a:t>
            </a:r>
            <a:endParaRPr lang="de-DE" sz="1200">
              <a:effectLst/>
              <a:latin typeface="Times New Roman" panose="02020603050405020304" pitchFamily="18" charset="0"/>
              <a:ea typeface="Calibri" panose="020F0502020204030204" pitchFamily="34" charset="0"/>
            </a:endParaRPr>
          </a:p>
          <a:p>
            <a:pPr algn="ctr">
              <a:lnSpc>
                <a:spcPct val="150000"/>
              </a:lnSpc>
            </a:pPr>
            <a:r>
              <a:rPr lang="de-DE" sz="1200">
                <a:effectLst/>
                <a:latin typeface="Verdana" panose="020B0604030504040204" pitchFamily="34" charset="0"/>
                <a:ea typeface="Calibri" panose="020F0502020204030204" pitchFamily="34" charset="0"/>
              </a:rPr>
              <a:t> </a:t>
            </a:r>
            <a:endParaRPr lang="de-DE" sz="1200">
              <a:effectLst/>
              <a:latin typeface="Times New Roman" panose="02020603050405020304" pitchFamily="18" charset="0"/>
              <a:ea typeface="Calibri" panose="020F0502020204030204" pitchFamily="34" charset="0"/>
            </a:endParaRPr>
          </a:p>
        </p:txBody>
      </p:sp>
      <p:cxnSp>
        <p:nvCxnSpPr>
          <p:cNvPr id="26" name="Gerader Verbinder 25">
            <a:extLst>
              <a:ext uri="{FF2B5EF4-FFF2-40B4-BE49-F238E27FC236}">
                <a16:creationId xmlns:a16="http://schemas.microsoft.com/office/drawing/2014/main" id="{B59D1DFB-22C6-8B10-E539-70019BDCCBB5}"/>
              </a:ext>
              <a:ext uri="{C183D7F6-B498-43B3-948B-1728B52AA6E4}">
                <adec:decorative xmlns:adec="http://schemas.microsoft.com/office/drawing/2017/decorative" val="1"/>
              </a:ext>
            </a:extLst>
          </p:cNvPr>
          <p:cNvCxnSpPr>
            <a:cxnSpLocks/>
            <a:stCxn id="25" idx="5"/>
          </p:cNvCxnSpPr>
          <p:nvPr/>
        </p:nvCxnSpPr>
        <p:spPr>
          <a:xfrm>
            <a:off x="3748366" y="2183111"/>
            <a:ext cx="864274" cy="671849"/>
          </a:xfrm>
          <a:prstGeom prst="line">
            <a:avLst/>
          </a:prstGeom>
          <a:ln w="12700"/>
        </p:spPr>
        <p:style>
          <a:lnRef idx="1">
            <a:schemeClr val="dk1"/>
          </a:lnRef>
          <a:fillRef idx="0">
            <a:schemeClr val="dk1"/>
          </a:fillRef>
          <a:effectRef idx="0">
            <a:schemeClr val="dk1"/>
          </a:effectRef>
          <a:fontRef idx="minor">
            <a:schemeClr val="tx1"/>
          </a:fontRef>
        </p:style>
      </p:cxnSp>
      <p:sp>
        <p:nvSpPr>
          <p:cNvPr id="25" name="Ellipse 24">
            <a:extLst>
              <a:ext uri="{FF2B5EF4-FFF2-40B4-BE49-F238E27FC236}">
                <a16:creationId xmlns:a16="http://schemas.microsoft.com/office/drawing/2014/main" id="{7377C5C6-923C-C2E2-4E55-239B9DEA713D}"/>
              </a:ext>
              <a:ext uri="{C183D7F6-B498-43B3-948B-1728B52AA6E4}">
                <adec:decorative xmlns:adec="http://schemas.microsoft.com/office/drawing/2017/decorative" val="1"/>
              </a:ext>
            </a:extLst>
          </p:cNvPr>
          <p:cNvSpPr/>
          <p:nvPr/>
        </p:nvSpPr>
        <p:spPr>
          <a:xfrm>
            <a:off x="1290367" y="647065"/>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dirty="0">
                <a:effectLst/>
                <a:latin typeface="Verdana" panose="020B0604030504040204" pitchFamily="34" charset="0"/>
                <a:ea typeface="Calibri" panose="020F0502020204030204" pitchFamily="34" charset="0"/>
              </a:rPr>
              <a:t>Hobbys: </a:t>
            </a:r>
            <a:br>
              <a:rPr lang="de-DE" sz="1200" dirty="0">
                <a:effectLst/>
                <a:latin typeface="Verdana" panose="020B0604030504040204" pitchFamily="34" charset="0"/>
                <a:ea typeface="Calibri" panose="020F0502020204030204" pitchFamily="34" charset="0"/>
              </a:rPr>
            </a:br>
            <a:r>
              <a:rPr lang="de-DE" sz="1200" dirty="0">
                <a:effectLst/>
                <a:latin typeface="Verdana" panose="020B0604030504040204" pitchFamily="34" charset="0"/>
                <a:ea typeface="Calibri" panose="020F0502020204030204" pitchFamily="34" charset="0"/>
              </a:rPr>
              <a:t>Was machst du gerne?</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p:txBody>
      </p:sp>
      <p:sp>
        <p:nvSpPr>
          <p:cNvPr id="20" name="Ellipse 19">
            <a:extLst>
              <a:ext uri="{FF2B5EF4-FFF2-40B4-BE49-F238E27FC236}">
                <a16:creationId xmlns:a16="http://schemas.microsoft.com/office/drawing/2014/main" id="{A2A78BF5-E31F-D810-773C-2C2191706ED7}"/>
              </a:ext>
              <a:ext uri="{C183D7F6-B498-43B3-948B-1728B52AA6E4}">
                <adec:decorative xmlns:adec="http://schemas.microsoft.com/office/drawing/2017/decorative" val="1"/>
              </a:ext>
            </a:extLst>
          </p:cNvPr>
          <p:cNvSpPr/>
          <p:nvPr/>
        </p:nvSpPr>
        <p:spPr>
          <a:xfrm>
            <a:off x="4286250" y="2446655"/>
            <a:ext cx="3619500" cy="196469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600" dirty="0">
                <a:effectLst/>
                <a:latin typeface="Verdana" panose="020B0604030504040204" pitchFamily="34" charset="0"/>
                <a:ea typeface="Calibri" panose="020F0502020204030204" pitchFamily="34" charset="0"/>
              </a:rPr>
              <a:t>Wie heißt du?</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a:p>
            <a:pPr algn="ctr">
              <a:lnSpc>
                <a:spcPct val="150000"/>
              </a:lnSpc>
            </a:pPr>
            <a:r>
              <a:rPr lang="de-DE" sz="1200" dirty="0">
                <a:effectLst/>
                <a:latin typeface="Verdana" panose="020B0604030504040204" pitchFamily="34" charset="0"/>
                <a:ea typeface="Calibri" panose="020F0502020204030204" pitchFamily="34" charset="0"/>
              </a:rPr>
              <a:t> </a:t>
            </a:r>
            <a:endParaRPr lang="de-DE" sz="1200" dirty="0">
              <a:effectLst/>
              <a:latin typeface="Times New Roman" panose="02020603050405020304" pitchFamily="18" charset="0"/>
              <a:ea typeface="Calibri" panose="020F0502020204030204" pitchFamily="34" charset="0"/>
            </a:endParaRPr>
          </a:p>
        </p:txBody>
      </p:sp>
      <p:sp>
        <p:nvSpPr>
          <p:cNvPr id="2" name="Foliennummernplatzhalter 1">
            <a:extLst>
              <a:ext uri="{FF2B5EF4-FFF2-40B4-BE49-F238E27FC236}">
                <a16:creationId xmlns:a16="http://schemas.microsoft.com/office/drawing/2014/main" id="{83659379-67E8-5D42-EA05-99B2E5B1B233}"/>
              </a:ext>
            </a:extLst>
          </p:cNvPr>
          <p:cNvSpPr>
            <a:spLocks noGrp="1"/>
          </p:cNvSpPr>
          <p:nvPr>
            <p:ph type="sldNum" sz="quarter" idx="12"/>
          </p:nvPr>
        </p:nvSpPr>
        <p:spPr/>
        <p:txBody>
          <a:bodyPr/>
          <a:lstStyle/>
          <a:p>
            <a:fld id="{E000AFE4-1DDB-4119-878D-BE52311CFAA2}" type="slidenum">
              <a:rPr lang="de-DE" smtClean="0"/>
              <a:t>19</a:t>
            </a:fld>
            <a:endParaRPr lang="de-DE"/>
          </a:p>
        </p:txBody>
      </p:sp>
    </p:spTree>
    <p:extLst>
      <p:ext uri="{BB962C8B-B14F-4D97-AF65-F5344CB8AC3E}">
        <p14:creationId xmlns:p14="http://schemas.microsoft.com/office/powerpoint/2010/main" val="3941669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a:bodyPr>
          <a:lstStyle/>
          <a:p>
            <a:r>
              <a:rPr lang="de-DE" dirty="0"/>
              <a:t>Herr Leiter und Frau Kann</a:t>
            </a:r>
            <a:endParaRPr lang="de-DE" sz="2400" dirty="0">
              <a:latin typeface="+mn-lt"/>
              <a:ea typeface="+mn-ea"/>
              <a:cs typeface="+mn-cs"/>
            </a:endParaRP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a:bodyPr>
          <a:lstStyle/>
          <a:p>
            <a:pPr lvl="0" eaLnBrk="0" fontAlgn="base" hangingPunct="0">
              <a:lnSpc>
                <a:spcPct val="100000"/>
              </a:lnSpc>
              <a:spcBef>
                <a:spcPct val="0"/>
              </a:spcBef>
              <a:spcAft>
                <a:spcPct val="0"/>
              </a:spcAft>
            </a:pPr>
            <a:r>
              <a:rPr lang="de-DE" altLang="de-DE" dirty="0"/>
              <a:t>Häuser, ihre Namen und ihre Bewohner*innen</a:t>
            </a:r>
          </a:p>
          <a:p>
            <a:pPr lvl="0" eaLnBrk="0" fontAlgn="base" hangingPunct="0">
              <a:lnSpc>
                <a:spcPct val="100000"/>
              </a:lnSpc>
              <a:spcBef>
                <a:spcPct val="0"/>
              </a:spcBef>
              <a:spcAft>
                <a:spcPct val="0"/>
              </a:spcAft>
            </a:pPr>
            <a:endParaRPr lang="de-DE" altLang="de-DE" dirty="0"/>
          </a:p>
          <a:p>
            <a:pPr lvl="0" eaLnBrk="0" fontAlgn="base" hangingPunct="0">
              <a:lnSpc>
                <a:spcPct val="100000"/>
              </a:lnSpc>
              <a:spcBef>
                <a:spcPct val="0"/>
              </a:spcBef>
              <a:spcAft>
                <a:spcPct val="0"/>
              </a:spcAft>
            </a:pPr>
            <a:r>
              <a:rPr lang="de-DE" altLang="de-DE" dirty="0"/>
              <a:t>Baustein 1</a:t>
            </a:r>
          </a:p>
        </p:txBody>
      </p:sp>
      <p:sp>
        <p:nvSpPr>
          <p:cNvPr id="3"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p:txBody>
          <a:bodyPr/>
          <a:lstStyle/>
          <a:p>
            <a:fld id="{E000AFE4-1DDB-4119-878D-BE52311CFAA2}" type="slidenum">
              <a:rPr lang="de-DE" smtClean="0"/>
              <a:t>2</a:t>
            </a:fld>
            <a:endParaRPr lang="de-DE"/>
          </a:p>
        </p:txBody>
      </p:sp>
    </p:spTree>
    <p:extLst>
      <p:ext uri="{BB962C8B-B14F-4D97-AF65-F5344CB8AC3E}">
        <p14:creationId xmlns:p14="http://schemas.microsoft.com/office/powerpoint/2010/main" val="3629032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7F8A2E-1BB0-705E-B891-DEC551C1400D}"/>
              </a:ext>
            </a:extLst>
          </p:cNvPr>
          <p:cNvSpPr>
            <a:spLocks noGrp="1"/>
          </p:cNvSpPr>
          <p:nvPr>
            <p:ph type="title"/>
          </p:nvPr>
        </p:nvSpPr>
        <p:spPr/>
        <p:txBody>
          <a:bodyPr/>
          <a:lstStyle/>
          <a:p>
            <a:r>
              <a:rPr lang="de-DE" dirty="0"/>
              <a:t>Entwurfsphase</a:t>
            </a:r>
          </a:p>
        </p:txBody>
      </p:sp>
      <p:sp>
        <p:nvSpPr>
          <p:cNvPr id="3" name="Inhaltsplatzhalter 2">
            <a:extLst>
              <a:ext uri="{FF2B5EF4-FFF2-40B4-BE49-F238E27FC236}">
                <a16:creationId xmlns:a16="http://schemas.microsoft.com/office/drawing/2014/main" id="{E3BBBE49-ECCF-F913-544B-8758E4E44D90}"/>
              </a:ext>
            </a:extLst>
          </p:cNvPr>
          <p:cNvSpPr>
            <a:spLocks noGrp="1"/>
          </p:cNvSpPr>
          <p:nvPr>
            <p:ph idx="1"/>
          </p:nvPr>
        </p:nvSpPr>
        <p:spPr/>
        <p:txBody>
          <a:bodyPr>
            <a:normAutofit fontScale="85000" lnSpcReduction="20000"/>
          </a:bodyPr>
          <a:lstStyle/>
          <a:p>
            <a:pPr marL="0" lvl="0" indent="0">
              <a:lnSpc>
                <a:spcPct val="115000"/>
              </a:lnSpc>
              <a:buNone/>
            </a:pPr>
            <a:r>
              <a:rPr lang="de-DE" dirty="0">
                <a:effectLst/>
                <a:latin typeface="Aptos (textkörper)"/>
                <a:ea typeface="Verdana" panose="020B0604030504040204" pitchFamily="34" charset="0"/>
                <a:cs typeface="Vani" panose="020B0502040204020203" pitchFamily="18" charset="0"/>
              </a:rPr>
              <a:t>Entwirf dein eigenes Hauszeichen: Kombiniere dafür deine Aufzeichnungen in der Mind-Map</a:t>
            </a:r>
            <a:br>
              <a:rPr lang="de-DE" dirty="0">
                <a:effectLst/>
                <a:latin typeface="Aptos (textkörper)"/>
                <a:ea typeface="Verdana" panose="020B0604030504040204" pitchFamily="34" charset="0"/>
                <a:cs typeface="Vani" panose="020B0502040204020203" pitchFamily="18" charset="0"/>
              </a:rPr>
            </a:br>
            <a:r>
              <a:rPr lang="de-DE" dirty="0">
                <a:effectLst/>
                <a:latin typeface="Aptos (textkörper)"/>
                <a:ea typeface="Verdana" panose="020B0604030504040204" pitchFamily="34" charset="0"/>
                <a:cs typeface="Vani" panose="020B0502040204020203" pitchFamily="18" charset="0"/>
              </a:rPr>
              <a:t>(Lieblingstier; -farbe; Hobby; was du kannst; du; wie du bist).</a:t>
            </a:r>
          </a:p>
          <a:p>
            <a:pPr marL="0" lvl="0" indent="0" algn="r">
              <a:lnSpc>
                <a:spcPct val="115000"/>
              </a:lnSpc>
              <a:spcAft>
                <a:spcPts val="1000"/>
              </a:spcAft>
              <a:buNone/>
            </a:pPr>
            <a:r>
              <a:rPr lang="de-DE" dirty="0">
                <a:latin typeface="Aptos (textkörper)"/>
                <a:ea typeface="Verdana" panose="020B0604030504040204" pitchFamily="34" charset="0"/>
                <a:cs typeface="Vani" panose="020B0502040204020203" pitchFamily="18" charset="0"/>
              </a:rPr>
              <a:t>Zeit: 5 Minuten</a:t>
            </a:r>
          </a:p>
          <a:p>
            <a:pPr marL="0" lvl="0" indent="0">
              <a:lnSpc>
                <a:spcPct val="115000"/>
              </a:lnSpc>
              <a:spcAft>
                <a:spcPts val="1000"/>
              </a:spcAft>
              <a:buNone/>
            </a:pPr>
            <a:endParaRPr lang="de-DE" dirty="0">
              <a:latin typeface="Aptos (textkörper)"/>
              <a:ea typeface="Verdana" panose="020B0604030504040204" pitchFamily="34" charset="0"/>
              <a:cs typeface="Vani" panose="020B0502040204020203" pitchFamily="18" charset="0"/>
            </a:endParaRPr>
          </a:p>
          <a:p>
            <a:pPr marL="0" lvl="0" indent="0">
              <a:lnSpc>
                <a:spcPct val="115000"/>
              </a:lnSpc>
              <a:spcAft>
                <a:spcPts val="1000"/>
              </a:spcAft>
              <a:buNone/>
            </a:pPr>
            <a:r>
              <a:rPr lang="de-DE" dirty="0">
                <a:effectLst/>
                <a:latin typeface="Aptos (textkörper)"/>
                <a:ea typeface="Verdana" panose="020B0604030504040204" pitchFamily="34" charset="0"/>
                <a:cs typeface="Vani" panose="020B0502040204020203" pitchFamily="18" charset="0"/>
              </a:rPr>
              <a:t>Zeichne dazu auf einem Blatt Papier dein Lieblingstier oder ein Objekt, mit dem du dich identifizierst, so dass du es gut ausschneiden kannst.</a:t>
            </a:r>
            <a:br>
              <a:rPr lang="de-DE" dirty="0">
                <a:effectLst/>
                <a:latin typeface="Aptos (textkörper)"/>
                <a:ea typeface="Verdana" panose="020B0604030504040204" pitchFamily="34" charset="0"/>
                <a:cs typeface="Vani" panose="020B0502040204020203" pitchFamily="18" charset="0"/>
              </a:rPr>
            </a:br>
            <a:r>
              <a:rPr lang="de-DE" dirty="0">
                <a:effectLst/>
                <a:latin typeface="Aptos (textkörper)"/>
                <a:ea typeface="Verdana" panose="020B0604030504040204" pitchFamily="34" charset="0"/>
                <a:cs typeface="Vani" panose="020B0502040204020203" pitchFamily="18" charset="0"/>
              </a:rPr>
              <a:t>Übe ein bisschen, bis es dir richtig gut gefällt.</a:t>
            </a:r>
          </a:p>
          <a:p>
            <a:pPr marL="0" lvl="0" indent="0" algn="r">
              <a:lnSpc>
                <a:spcPct val="115000"/>
              </a:lnSpc>
              <a:spcAft>
                <a:spcPts val="1000"/>
              </a:spcAft>
              <a:buNone/>
            </a:pPr>
            <a:r>
              <a:rPr lang="de-DE" dirty="0">
                <a:effectLst/>
                <a:latin typeface="Aptos (textkörper)"/>
                <a:ea typeface="Verdana" panose="020B0604030504040204" pitchFamily="34" charset="0"/>
                <a:cs typeface="Vani" panose="020B0502040204020203" pitchFamily="18" charset="0"/>
              </a:rPr>
              <a:t>Zeit: 10 Minuten</a:t>
            </a:r>
          </a:p>
        </p:txBody>
      </p:sp>
      <p:sp>
        <p:nvSpPr>
          <p:cNvPr id="4" name="Foliennummernplatzhalter 3">
            <a:extLst>
              <a:ext uri="{FF2B5EF4-FFF2-40B4-BE49-F238E27FC236}">
                <a16:creationId xmlns:a16="http://schemas.microsoft.com/office/drawing/2014/main" id="{BF97909D-4F18-B21B-1C2D-02CF304FA29D}"/>
              </a:ext>
            </a:extLst>
          </p:cNvPr>
          <p:cNvSpPr>
            <a:spLocks noGrp="1"/>
          </p:cNvSpPr>
          <p:nvPr>
            <p:ph type="sldNum" sz="quarter" idx="12"/>
          </p:nvPr>
        </p:nvSpPr>
        <p:spPr/>
        <p:txBody>
          <a:bodyPr/>
          <a:lstStyle/>
          <a:p>
            <a:fld id="{E000AFE4-1DDB-4119-878D-BE52311CFAA2}" type="slidenum">
              <a:rPr lang="de-DE" smtClean="0"/>
              <a:t>20</a:t>
            </a:fld>
            <a:endParaRPr lang="de-DE"/>
          </a:p>
        </p:txBody>
      </p:sp>
    </p:spTree>
    <p:extLst>
      <p:ext uri="{BB962C8B-B14F-4D97-AF65-F5344CB8AC3E}">
        <p14:creationId xmlns:p14="http://schemas.microsoft.com/office/powerpoint/2010/main" val="2323094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757F50-2EF7-53AA-6BC3-EE648B559AC7}"/>
              </a:ext>
            </a:extLst>
          </p:cNvPr>
          <p:cNvSpPr>
            <a:spLocks noGrp="1"/>
          </p:cNvSpPr>
          <p:nvPr>
            <p:ph type="title"/>
          </p:nvPr>
        </p:nvSpPr>
        <p:spPr/>
        <p:txBody>
          <a:bodyPr/>
          <a:lstStyle/>
          <a:p>
            <a:r>
              <a:rPr lang="de-DE" dirty="0"/>
              <a:t>Bastelphase</a:t>
            </a:r>
          </a:p>
        </p:txBody>
      </p:sp>
      <p:sp>
        <p:nvSpPr>
          <p:cNvPr id="3" name="Inhaltsplatzhalter 2">
            <a:extLst>
              <a:ext uri="{FF2B5EF4-FFF2-40B4-BE49-F238E27FC236}">
                <a16:creationId xmlns:a16="http://schemas.microsoft.com/office/drawing/2014/main" id="{DFD44033-5632-3BF2-D075-5EE191217436}"/>
              </a:ext>
            </a:extLst>
          </p:cNvPr>
          <p:cNvSpPr>
            <a:spLocks noGrp="1"/>
          </p:cNvSpPr>
          <p:nvPr>
            <p:ph idx="1"/>
          </p:nvPr>
        </p:nvSpPr>
        <p:spPr/>
        <p:txBody>
          <a:bodyPr>
            <a:normAutofit/>
          </a:bodyPr>
          <a:lstStyle/>
          <a:p>
            <a:pPr marL="0" indent="0">
              <a:buNone/>
            </a:pPr>
            <a:r>
              <a:rPr lang="de-DE" dirty="0"/>
              <a:t>Übertrage dein Lieblingstier auf Tonpapier oder Karton, den du anmalst, und schneide es aus.</a:t>
            </a:r>
          </a:p>
          <a:p>
            <a:pPr marL="0" indent="0">
              <a:buNone/>
            </a:pPr>
            <a:r>
              <a:rPr lang="de-DE" dirty="0"/>
              <a:t>Umrande den kleinen Teller auf einem neuen Bogen Tonpapier oder Karton und schneide den Kreis aus. Das ist der Hintergrund für dein Hauszeichen.</a:t>
            </a:r>
          </a:p>
          <a:p>
            <a:pPr marL="0" indent="0">
              <a:buNone/>
            </a:pPr>
            <a:r>
              <a:rPr lang="de-DE" dirty="0"/>
              <a:t>Klebe dein ausgeschnittenes Lieblingstier oder Objekt auf den Hintergrund und fertig ist dein Hauszeichen!</a:t>
            </a:r>
          </a:p>
          <a:p>
            <a:pPr marL="0" indent="0">
              <a:buNone/>
            </a:pPr>
            <a:endParaRPr lang="de-DE" dirty="0"/>
          </a:p>
          <a:p>
            <a:pPr marL="0" indent="0" algn="r">
              <a:buNone/>
            </a:pPr>
            <a:r>
              <a:rPr lang="de-DE" dirty="0"/>
              <a:t>Zeit: 15 Minuten</a:t>
            </a:r>
          </a:p>
        </p:txBody>
      </p:sp>
      <p:sp>
        <p:nvSpPr>
          <p:cNvPr id="4" name="Foliennummernplatzhalter 3">
            <a:extLst>
              <a:ext uri="{FF2B5EF4-FFF2-40B4-BE49-F238E27FC236}">
                <a16:creationId xmlns:a16="http://schemas.microsoft.com/office/drawing/2014/main" id="{DE0FB4C4-3AEC-F386-2A35-C506DFC592F4}"/>
              </a:ext>
            </a:extLst>
          </p:cNvPr>
          <p:cNvSpPr>
            <a:spLocks noGrp="1"/>
          </p:cNvSpPr>
          <p:nvPr>
            <p:ph type="sldNum" sz="quarter" idx="12"/>
          </p:nvPr>
        </p:nvSpPr>
        <p:spPr/>
        <p:txBody>
          <a:bodyPr/>
          <a:lstStyle/>
          <a:p>
            <a:fld id="{E000AFE4-1DDB-4119-878D-BE52311CFAA2}" type="slidenum">
              <a:rPr lang="de-DE" smtClean="0"/>
              <a:t>21</a:t>
            </a:fld>
            <a:endParaRPr lang="de-DE"/>
          </a:p>
        </p:txBody>
      </p:sp>
    </p:spTree>
    <p:extLst>
      <p:ext uri="{BB962C8B-B14F-4D97-AF65-F5344CB8AC3E}">
        <p14:creationId xmlns:p14="http://schemas.microsoft.com/office/powerpoint/2010/main" val="998051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367EA5-EDCB-D9F3-E4AD-9D196524D898}"/>
              </a:ext>
            </a:extLst>
          </p:cNvPr>
          <p:cNvSpPr>
            <a:spLocks noGrp="1"/>
          </p:cNvSpPr>
          <p:nvPr>
            <p:ph type="title"/>
          </p:nvPr>
        </p:nvSpPr>
        <p:spPr/>
        <p:txBody>
          <a:bodyPr/>
          <a:lstStyle/>
          <a:p>
            <a:r>
              <a:rPr lang="de-DE" dirty="0"/>
              <a:t>Präsentation</a:t>
            </a:r>
          </a:p>
        </p:txBody>
      </p:sp>
      <p:sp>
        <p:nvSpPr>
          <p:cNvPr id="3" name="Inhaltsplatzhalter 2">
            <a:extLst>
              <a:ext uri="{FF2B5EF4-FFF2-40B4-BE49-F238E27FC236}">
                <a16:creationId xmlns:a16="http://schemas.microsoft.com/office/drawing/2014/main" id="{904125C7-FDDD-BE1A-FEBC-B1C8A3C65392}"/>
              </a:ext>
            </a:extLst>
          </p:cNvPr>
          <p:cNvSpPr>
            <a:spLocks noGrp="1"/>
          </p:cNvSpPr>
          <p:nvPr>
            <p:ph idx="1"/>
          </p:nvPr>
        </p:nvSpPr>
        <p:spPr/>
        <p:txBody>
          <a:bodyPr/>
          <a:lstStyle/>
          <a:p>
            <a:pPr marL="0" indent="0">
              <a:buNone/>
            </a:pPr>
            <a:r>
              <a:rPr lang="de-DE" dirty="0"/>
              <a:t>Stelle dein Hauszeichen vor und erkläre, warum du dieses Zeichen für dich gewählt hast. Was bedeuten die Farben, Tiere und Objekte?</a:t>
            </a:r>
          </a:p>
        </p:txBody>
      </p:sp>
      <p:sp>
        <p:nvSpPr>
          <p:cNvPr id="4" name="Foliennummernplatzhalter 3">
            <a:extLst>
              <a:ext uri="{FF2B5EF4-FFF2-40B4-BE49-F238E27FC236}">
                <a16:creationId xmlns:a16="http://schemas.microsoft.com/office/drawing/2014/main" id="{47555600-C16D-217F-A4D2-9420E7A0460E}"/>
              </a:ext>
            </a:extLst>
          </p:cNvPr>
          <p:cNvSpPr>
            <a:spLocks noGrp="1"/>
          </p:cNvSpPr>
          <p:nvPr>
            <p:ph type="sldNum" sz="quarter" idx="12"/>
          </p:nvPr>
        </p:nvSpPr>
        <p:spPr/>
        <p:txBody>
          <a:bodyPr/>
          <a:lstStyle/>
          <a:p>
            <a:fld id="{E000AFE4-1DDB-4119-878D-BE52311CFAA2}" type="slidenum">
              <a:rPr lang="de-DE" smtClean="0"/>
              <a:t>22</a:t>
            </a:fld>
            <a:endParaRPr lang="de-DE"/>
          </a:p>
        </p:txBody>
      </p:sp>
    </p:spTree>
    <p:extLst>
      <p:ext uri="{BB962C8B-B14F-4D97-AF65-F5344CB8AC3E}">
        <p14:creationId xmlns:p14="http://schemas.microsoft.com/office/powerpoint/2010/main" val="3568505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a:bodyPr>
          <a:lstStyle/>
          <a:p>
            <a:r>
              <a:rPr lang="de-DE" dirty="0"/>
              <a:t>Das Judenbaubuch</a:t>
            </a: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a:bodyPr>
          <a:lstStyle/>
          <a:p>
            <a:pPr lvl="0" eaLnBrk="0" fontAlgn="base" hangingPunct="0">
              <a:lnSpc>
                <a:spcPct val="100000"/>
              </a:lnSpc>
              <a:spcBef>
                <a:spcPct val="0"/>
              </a:spcBef>
              <a:spcAft>
                <a:spcPct val="0"/>
              </a:spcAft>
            </a:pPr>
            <a:r>
              <a:rPr lang="de-DE" dirty="0"/>
              <a:t>Auszüge aus einem Protokollbuch des städtischen Rechenamtes</a:t>
            </a:r>
          </a:p>
          <a:p>
            <a:pPr lvl="0" eaLnBrk="0" fontAlgn="base" hangingPunct="0">
              <a:lnSpc>
                <a:spcPct val="100000"/>
              </a:lnSpc>
              <a:spcBef>
                <a:spcPct val="0"/>
              </a:spcBef>
              <a:spcAft>
                <a:spcPct val="0"/>
              </a:spcAft>
            </a:pPr>
            <a:endParaRPr lang="de-DE" altLang="de-DE" dirty="0"/>
          </a:p>
          <a:p>
            <a:pPr lvl="0" eaLnBrk="0" fontAlgn="base" hangingPunct="0">
              <a:lnSpc>
                <a:spcPct val="100000"/>
              </a:lnSpc>
              <a:spcBef>
                <a:spcPct val="0"/>
              </a:spcBef>
              <a:spcAft>
                <a:spcPct val="0"/>
              </a:spcAft>
            </a:pPr>
            <a:r>
              <a:rPr lang="de-DE" altLang="de-DE" dirty="0"/>
              <a:t>Baustein 3</a:t>
            </a:r>
          </a:p>
        </p:txBody>
      </p:sp>
      <p:sp>
        <p:nvSpPr>
          <p:cNvPr id="3" name="Foliennummernplatzhalter 2">
            <a:extLst>
              <a:ext uri="{FF2B5EF4-FFF2-40B4-BE49-F238E27FC236}">
                <a16:creationId xmlns:a16="http://schemas.microsoft.com/office/drawing/2014/main" id="{DDAB724E-3984-A3A4-0EBC-8997BFD58458}"/>
              </a:ext>
            </a:extLst>
          </p:cNvPr>
          <p:cNvSpPr>
            <a:spLocks noGrp="1"/>
          </p:cNvSpPr>
          <p:nvPr>
            <p:ph type="sldNum" sz="quarter" idx="12"/>
          </p:nvPr>
        </p:nvSpPr>
        <p:spPr/>
        <p:txBody>
          <a:bodyPr/>
          <a:lstStyle/>
          <a:p>
            <a:fld id="{E000AFE4-1DDB-4119-878D-BE52311CFAA2}" type="slidenum">
              <a:rPr lang="de-DE" smtClean="0"/>
              <a:t>23</a:t>
            </a:fld>
            <a:endParaRPr lang="de-DE"/>
          </a:p>
        </p:txBody>
      </p:sp>
    </p:spTree>
    <p:extLst>
      <p:ext uri="{BB962C8B-B14F-4D97-AF65-F5344CB8AC3E}">
        <p14:creationId xmlns:p14="http://schemas.microsoft.com/office/powerpoint/2010/main" val="1281440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FDDB7A-45EF-FB52-8325-865B67B67918}"/>
              </a:ext>
            </a:extLst>
          </p:cNvPr>
          <p:cNvSpPr>
            <a:spLocks noGrp="1"/>
          </p:cNvSpPr>
          <p:nvPr>
            <p:ph type="title"/>
          </p:nvPr>
        </p:nvSpPr>
        <p:spPr/>
        <p:txBody>
          <a:bodyPr/>
          <a:lstStyle/>
          <a:p>
            <a:r>
              <a:rPr lang="de-DE" dirty="0"/>
              <a:t>Einstieg: Wiederholung</a:t>
            </a:r>
          </a:p>
        </p:txBody>
      </p:sp>
      <p:pic>
        <p:nvPicPr>
          <p:cNvPr id="6" name="Inhaltsplatzhalter 5" descr="Ein rechteckiger Stein mit hebräischen Inschriften. Oben in der Mitte ist in einem Halbrund ein Schiff eingemeißelt.">
            <a:extLst>
              <a:ext uri="{FF2B5EF4-FFF2-40B4-BE49-F238E27FC236}">
                <a16:creationId xmlns:a16="http://schemas.microsoft.com/office/drawing/2014/main" id="{AA738BAB-DC0B-584A-7A95-51E58CF1B48B}"/>
              </a:ext>
            </a:extLst>
          </p:cNvPr>
          <p:cNvPicPr>
            <a:picLocks noGrp="1" noChangeAspect="1"/>
          </p:cNvPicPr>
          <p:nvPr>
            <p:ph idx="1"/>
          </p:nvPr>
        </p:nvPicPr>
        <p:blipFill>
          <a:blip r:embed="rId2"/>
          <a:srcRect/>
          <a:stretch/>
        </p:blipFill>
        <p:spPr>
          <a:xfrm>
            <a:off x="4364900" y="1825625"/>
            <a:ext cx="3462199" cy="4351338"/>
          </a:xfrm>
        </p:spPr>
      </p:pic>
      <p:sp>
        <p:nvSpPr>
          <p:cNvPr id="4" name="Foliennummernplatzhalter 3">
            <a:extLst>
              <a:ext uri="{FF2B5EF4-FFF2-40B4-BE49-F238E27FC236}">
                <a16:creationId xmlns:a16="http://schemas.microsoft.com/office/drawing/2014/main" id="{4B164AA0-40C4-2B17-71DF-3DB513E32079}"/>
              </a:ext>
            </a:extLst>
          </p:cNvPr>
          <p:cNvSpPr>
            <a:spLocks noGrp="1"/>
          </p:cNvSpPr>
          <p:nvPr>
            <p:ph type="sldNum" sz="quarter" idx="12"/>
          </p:nvPr>
        </p:nvSpPr>
        <p:spPr/>
        <p:txBody>
          <a:bodyPr/>
          <a:lstStyle/>
          <a:p>
            <a:fld id="{E000AFE4-1DDB-4119-878D-BE52311CFAA2}" type="slidenum">
              <a:rPr lang="de-DE" smtClean="0"/>
              <a:t>24</a:t>
            </a:fld>
            <a:endParaRPr lang="de-DE"/>
          </a:p>
        </p:txBody>
      </p:sp>
      <p:sp>
        <p:nvSpPr>
          <p:cNvPr id="7" name="Textfeld 6">
            <a:extLst>
              <a:ext uri="{FF2B5EF4-FFF2-40B4-BE49-F238E27FC236}">
                <a16:creationId xmlns:a16="http://schemas.microsoft.com/office/drawing/2014/main" id="{93FC97E4-95FA-932E-B061-1877037DB7E3}"/>
              </a:ext>
            </a:extLst>
          </p:cNvPr>
          <p:cNvSpPr txBox="1"/>
          <p:nvPr/>
        </p:nvSpPr>
        <p:spPr>
          <a:xfrm>
            <a:off x="3142287" y="6246654"/>
            <a:ext cx="5907426" cy="246221"/>
          </a:xfrm>
          <a:prstGeom prst="rect">
            <a:avLst/>
          </a:prstGeom>
          <a:noFill/>
        </p:spPr>
        <p:txBody>
          <a:bodyPr wrap="square" rtlCol="0">
            <a:spAutoFit/>
          </a:bodyPr>
          <a:lstStyle/>
          <a:p>
            <a:pPr algn="ctr"/>
            <a:r>
              <a:rPr lang="de-DE" sz="1000" dirty="0"/>
              <a:t> Grabstein des Mosche Schiff. Foto: Andreas </a:t>
            </a:r>
            <a:r>
              <a:rPr lang="de-DE" sz="1000" dirty="0" err="1"/>
              <a:t>Hemstege</a:t>
            </a:r>
            <a:r>
              <a:rPr lang="de-DE" sz="1000" dirty="0"/>
              <a:t>. </a:t>
            </a:r>
            <a:r>
              <a:rPr lang="de-DE" sz="1000" dirty="0">
                <a:hlinkClick r:id="rId3"/>
              </a:rPr>
              <a:t>CC BY-SA 4.0</a:t>
            </a:r>
            <a:endParaRPr lang="de-DE" sz="1000" dirty="0"/>
          </a:p>
        </p:txBody>
      </p:sp>
    </p:spTree>
    <p:extLst>
      <p:ext uri="{BB962C8B-B14F-4D97-AF65-F5344CB8AC3E}">
        <p14:creationId xmlns:p14="http://schemas.microsoft.com/office/powerpoint/2010/main" val="754611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EA1E05C-C473-E206-C0B2-35A6F2715AAF}"/>
              </a:ext>
            </a:extLst>
          </p:cNvPr>
          <p:cNvSpPr>
            <a:spLocks noGrp="1"/>
          </p:cNvSpPr>
          <p:nvPr>
            <p:ph type="title"/>
          </p:nvPr>
        </p:nvSpPr>
        <p:spPr/>
        <p:txBody>
          <a:bodyPr/>
          <a:lstStyle/>
          <a:p>
            <a:r>
              <a:rPr lang="de-DE" dirty="0"/>
              <a:t>Was ist das für eine Gasse?</a:t>
            </a:r>
          </a:p>
        </p:txBody>
      </p:sp>
      <p:sp>
        <p:nvSpPr>
          <p:cNvPr id="3" name="Inhaltsplatzhalter 2">
            <a:extLst>
              <a:ext uri="{FF2B5EF4-FFF2-40B4-BE49-F238E27FC236}">
                <a16:creationId xmlns:a16="http://schemas.microsoft.com/office/drawing/2014/main" id="{F6CE1F62-934B-F9A8-DAA0-D7E7C7CA36C8}"/>
              </a:ext>
            </a:extLst>
          </p:cNvPr>
          <p:cNvSpPr>
            <a:spLocks noGrp="1"/>
          </p:cNvSpPr>
          <p:nvPr>
            <p:ph sz="half" idx="1"/>
          </p:nvPr>
        </p:nvSpPr>
        <p:spPr/>
        <p:txBody>
          <a:bodyPr/>
          <a:lstStyle/>
          <a:p>
            <a:pPr marL="342900" indent="-342900">
              <a:buFont typeface="+mj-lt"/>
              <a:buAutoNum type="arabicPeriod"/>
            </a:pPr>
            <a:r>
              <a:rPr lang="de-DE" sz="1800" dirty="0">
                <a:effectLst/>
                <a:latin typeface="Aptos (Textkörper)"/>
                <a:ea typeface="Calibri" panose="020F0502020204030204" pitchFamily="34" charset="0"/>
                <a:cs typeface="Times New Roman" panose="02020603050405020304" pitchFamily="18" charset="0"/>
              </a:rPr>
              <a:t>Was machen ein Einhorn, ein Drache und ein weißer Spiegel in einer Gasse?</a:t>
            </a:r>
          </a:p>
          <a:p>
            <a:pPr marL="342900" indent="-342900">
              <a:buFont typeface="+mj-lt"/>
              <a:buAutoNum type="arabicPeriod"/>
            </a:pPr>
            <a:r>
              <a:rPr lang="de-DE" sz="1800" dirty="0">
                <a:effectLst/>
                <a:latin typeface="Aptos (Textkörper)"/>
                <a:ea typeface="Calibri" panose="020F0502020204030204" pitchFamily="34" charset="0"/>
                <a:cs typeface="Times New Roman" panose="02020603050405020304" pitchFamily="18" charset="0"/>
              </a:rPr>
              <a:t>Kennt ihr das Haus zum Römer / Haus zur Goldenen Waage?</a:t>
            </a:r>
          </a:p>
        </p:txBody>
      </p:sp>
      <p:pic>
        <p:nvPicPr>
          <p:cNvPr id="13" name="Inhaltsplatzhalter 12" descr="Handgezeichnete Karte einer Gasse.">
            <a:extLst>
              <a:ext uri="{FF2B5EF4-FFF2-40B4-BE49-F238E27FC236}">
                <a16:creationId xmlns:a16="http://schemas.microsoft.com/office/drawing/2014/main" id="{08A44301-CF88-1369-F577-803AA845AE18}"/>
              </a:ext>
            </a:extLst>
          </p:cNvPr>
          <p:cNvPicPr>
            <a:picLocks noGrp="1" noChangeAspect="1"/>
          </p:cNvPicPr>
          <p:nvPr>
            <p:ph sz="half" idx="2"/>
          </p:nvPr>
        </p:nvPicPr>
        <p:blipFill>
          <a:blip r:embed="rId2"/>
          <a:srcRect/>
          <a:stretch/>
        </p:blipFill>
        <p:spPr>
          <a:xfrm>
            <a:off x="7962086" y="360599"/>
            <a:ext cx="2141138" cy="5816364"/>
          </a:xfrm>
        </p:spPr>
      </p:pic>
      <p:sp>
        <p:nvSpPr>
          <p:cNvPr id="5" name="Foliennummernplatzhalter 4">
            <a:extLst>
              <a:ext uri="{FF2B5EF4-FFF2-40B4-BE49-F238E27FC236}">
                <a16:creationId xmlns:a16="http://schemas.microsoft.com/office/drawing/2014/main" id="{61B70E45-9E41-183B-F051-EDAFF84BBB48}"/>
              </a:ext>
            </a:extLst>
          </p:cNvPr>
          <p:cNvSpPr>
            <a:spLocks noGrp="1"/>
          </p:cNvSpPr>
          <p:nvPr>
            <p:ph type="sldNum" sz="quarter" idx="12"/>
          </p:nvPr>
        </p:nvSpPr>
        <p:spPr/>
        <p:txBody>
          <a:bodyPr/>
          <a:lstStyle/>
          <a:p>
            <a:fld id="{E000AFE4-1DDB-4119-878D-BE52311CFAA2}" type="slidenum">
              <a:rPr lang="de-DE" smtClean="0"/>
              <a:t>3</a:t>
            </a:fld>
            <a:endParaRPr lang="de-DE"/>
          </a:p>
        </p:txBody>
      </p:sp>
      <p:sp>
        <p:nvSpPr>
          <p:cNvPr id="6" name="Textfeld 5">
            <a:extLst>
              <a:ext uri="{FF2B5EF4-FFF2-40B4-BE49-F238E27FC236}">
                <a16:creationId xmlns:a16="http://schemas.microsoft.com/office/drawing/2014/main" id="{7FB67DB7-3410-A028-922C-66E456F4888C}"/>
              </a:ext>
            </a:extLst>
          </p:cNvPr>
          <p:cNvSpPr txBox="1"/>
          <p:nvPr/>
        </p:nvSpPr>
        <p:spPr>
          <a:xfrm>
            <a:off x="2054660" y="5776853"/>
            <a:ext cx="5907426" cy="400110"/>
          </a:xfrm>
          <a:prstGeom prst="rect">
            <a:avLst/>
          </a:prstGeom>
          <a:noFill/>
        </p:spPr>
        <p:txBody>
          <a:bodyPr wrap="square" rtlCol="0">
            <a:spAutoFit/>
          </a:bodyPr>
          <a:lstStyle/>
          <a:p>
            <a:pPr algn="ctr"/>
            <a:r>
              <a:rPr lang="de-DE" sz="1000" dirty="0"/>
              <a:t>Grund-Plan der Judengasse im Jahre 1711: nach dem Plane des Daniel Merian vom 10ten März 1711 gezeichnet. Aus: Alexander Dietz, Stammbuch der Frankfurter Juden, 1907. </a:t>
            </a:r>
            <a:r>
              <a:rPr lang="de-DE" sz="1000" dirty="0">
                <a:hlinkClick r:id="rId3"/>
              </a:rPr>
              <a:t>CC0</a:t>
            </a:r>
            <a:endParaRPr lang="de-DE" sz="1000" dirty="0"/>
          </a:p>
        </p:txBody>
      </p:sp>
    </p:spTree>
    <p:extLst>
      <p:ext uri="{BB962C8B-B14F-4D97-AF65-F5344CB8AC3E}">
        <p14:creationId xmlns:p14="http://schemas.microsoft.com/office/powerpoint/2010/main" val="1278788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9F24D-ED11-CE71-FD7C-4A867C6A5094}"/>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DC6183BF-779C-5012-EEEB-44E4409192E8}"/>
              </a:ext>
            </a:extLst>
          </p:cNvPr>
          <p:cNvSpPr>
            <a:spLocks noGrp="1"/>
          </p:cNvSpPr>
          <p:nvPr>
            <p:ph type="sldNum" sz="quarter" idx="12"/>
          </p:nvPr>
        </p:nvSpPr>
        <p:spPr/>
        <p:txBody>
          <a:bodyPr/>
          <a:lstStyle/>
          <a:p>
            <a:fld id="{E000AFE4-1DDB-4119-878D-BE52311CFAA2}" type="slidenum">
              <a:rPr lang="de-DE" smtClean="0"/>
              <a:t>4</a:t>
            </a:fld>
            <a:endParaRPr lang="de-DE"/>
          </a:p>
        </p:txBody>
      </p:sp>
      <p:pic>
        <p:nvPicPr>
          <p:cNvPr id="12" name="Inhaltsplatzhalter 11" descr="Detailansicht einer handgezeichneten Karte einer Gasse. In den Häusern stehen Namen geschrieben, zum Beispiel 'Einhorn', 'Hufeisen' oder 'Kessel'.">
            <a:extLst>
              <a:ext uri="{FF2B5EF4-FFF2-40B4-BE49-F238E27FC236}">
                <a16:creationId xmlns:a16="http://schemas.microsoft.com/office/drawing/2014/main" id="{DE7AA26B-EEB3-9921-CF25-205FC16E135C}"/>
              </a:ext>
              <a:ext uri="{C183D7F6-B498-43B3-948B-1728B52AA6E4}">
                <adec:decorative xmlns:adec="http://schemas.microsoft.com/office/drawing/2017/decorative" val="0"/>
              </a:ext>
            </a:extLst>
          </p:cNvPr>
          <p:cNvPicPr>
            <a:picLocks noGrp="1" noChangeAspect="1"/>
          </p:cNvPicPr>
          <p:nvPr>
            <p:ph idx="1"/>
          </p:nvPr>
        </p:nvPicPr>
        <p:blipFill>
          <a:blip r:embed="rId2"/>
          <a:stretch>
            <a:fillRect/>
          </a:stretch>
        </p:blipFill>
        <p:spPr>
          <a:xfrm>
            <a:off x="3130827" y="448926"/>
            <a:ext cx="5930346" cy="5960147"/>
          </a:xfrm>
        </p:spPr>
      </p:pic>
      <p:sp>
        <p:nvSpPr>
          <p:cNvPr id="13" name="Ellipse 12">
            <a:extLst>
              <a:ext uri="{FF2B5EF4-FFF2-40B4-BE49-F238E27FC236}">
                <a16:creationId xmlns:a16="http://schemas.microsoft.com/office/drawing/2014/main" id="{1603AEE9-8ED8-6514-8061-6E9629D1BDD8}"/>
              </a:ext>
              <a:ext uri="{C183D7F6-B498-43B3-948B-1728B52AA6E4}">
                <adec:decorative xmlns:adec="http://schemas.microsoft.com/office/drawing/2017/decorative" val="1"/>
              </a:ext>
            </a:extLst>
          </p:cNvPr>
          <p:cNvSpPr/>
          <p:nvPr/>
        </p:nvSpPr>
        <p:spPr>
          <a:xfrm>
            <a:off x="6231118" y="886120"/>
            <a:ext cx="1272618" cy="82955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a:extLst>
              <a:ext uri="{FF2B5EF4-FFF2-40B4-BE49-F238E27FC236}">
                <a16:creationId xmlns:a16="http://schemas.microsoft.com/office/drawing/2014/main" id="{8451DEAF-3671-EC13-9F67-2BF48B4D46B8}"/>
              </a:ext>
            </a:extLst>
          </p:cNvPr>
          <p:cNvSpPr txBox="1"/>
          <p:nvPr/>
        </p:nvSpPr>
        <p:spPr>
          <a:xfrm>
            <a:off x="9061173" y="5272613"/>
            <a:ext cx="2743200" cy="861774"/>
          </a:xfrm>
          <a:prstGeom prst="rect">
            <a:avLst/>
          </a:prstGeom>
          <a:noFill/>
        </p:spPr>
        <p:txBody>
          <a:bodyPr wrap="square" rtlCol="0">
            <a:spAutoFit/>
          </a:bodyPr>
          <a:lstStyle/>
          <a:p>
            <a:r>
              <a:rPr lang="de-DE" sz="1000" dirty="0"/>
              <a:t>Detail vom Grund-Plan der Judengasse im Jahre 1711: nach dem Plane des Daniel Merian vom 10ten März 1711 gezeichnet. Aus: Alexander Dietz, Stammbuch der Frankfurter Juden, 1907. </a:t>
            </a:r>
            <a:r>
              <a:rPr lang="de-DE" sz="1000" dirty="0">
                <a:hlinkClick r:id="rId3"/>
              </a:rPr>
              <a:t>CC0</a:t>
            </a:r>
            <a:endParaRPr lang="de-DE" sz="1000" dirty="0"/>
          </a:p>
        </p:txBody>
      </p:sp>
    </p:spTree>
    <p:extLst>
      <p:ext uri="{BB962C8B-B14F-4D97-AF65-F5344CB8AC3E}">
        <p14:creationId xmlns:p14="http://schemas.microsoft.com/office/powerpoint/2010/main" val="4231327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EA1E05C-C473-E206-C0B2-35A6F2715AAF}"/>
              </a:ext>
            </a:extLst>
          </p:cNvPr>
          <p:cNvSpPr>
            <a:spLocks noGrp="1"/>
          </p:cNvSpPr>
          <p:nvPr>
            <p:ph type="title"/>
          </p:nvPr>
        </p:nvSpPr>
        <p:spPr/>
        <p:txBody>
          <a:bodyPr/>
          <a:lstStyle/>
          <a:p>
            <a:r>
              <a:rPr lang="de-DE" dirty="0"/>
              <a:t>Was ist das für eine Gasse?</a:t>
            </a:r>
          </a:p>
        </p:txBody>
      </p:sp>
      <p:sp>
        <p:nvSpPr>
          <p:cNvPr id="3" name="Inhaltsplatzhalter 2">
            <a:extLst>
              <a:ext uri="{FF2B5EF4-FFF2-40B4-BE49-F238E27FC236}">
                <a16:creationId xmlns:a16="http://schemas.microsoft.com/office/drawing/2014/main" id="{F6CE1F62-934B-F9A8-DAA0-D7E7C7CA36C8}"/>
              </a:ext>
            </a:extLst>
          </p:cNvPr>
          <p:cNvSpPr>
            <a:spLocks noGrp="1"/>
          </p:cNvSpPr>
          <p:nvPr>
            <p:ph sz="half" idx="1"/>
          </p:nvPr>
        </p:nvSpPr>
        <p:spPr/>
        <p:txBody>
          <a:bodyPr/>
          <a:lstStyle/>
          <a:p>
            <a:pPr marL="342900" indent="-342900">
              <a:buFont typeface="+mj-lt"/>
              <a:buAutoNum type="arabicPeriod"/>
            </a:pPr>
            <a:r>
              <a:rPr lang="de-DE" sz="1800" dirty="0">
                <a:effectLst/>
                <a:latin typeface="Aptos (Textkörper)"/>
                <a:ea typeface="Calibri" panose="020F0502020204030204" pitchFamily="34" charset="0"/>
                <a:cs typeface="Times New Roman" panose="02020603050405020304" pitchFamily="18" charset="0"/>
              </a:rPr>
              <a:t>Was machen ein Einhorn, ein Drache und ein weißer Spiegel in einer Gasse?</a:t>
            </a:r>
          </a:p>
          <a:p>
            <a:pPr marL="342900" indent="-342900">
              <a:buFont typeface="+mj-lt"/>
              <a:buAutoNum type="arabicPeriod"/>
            </a:pPr>
            <a:r>
              <a:rPr lang="de-DE" sz="1800" dirty="0">
                <a:effectLst/>
                <a:latin typeface="Aptos (Textkörper)"/>
                <a:ea typeface="Calibri" panose="020F0502020204030204" pitchFamily="34" charset="0"/>
                <a:cs typeface="Times New Roman" panose="02020603050405020304" pitchFamily="18" charset="0"/>
              </a:rPr>
              <a:t>Kennt ihr das Haus zum Römer / Haus zur Goldenen Waage?</a:t>
            </a:r>
          </a:p>
          <a:p>
            <a:pPr marL="342900" indent="-342900">
              <a:lnSpc>
                <a:spcPct val="115000"/>
              </a:lnSpc>
              <a:buFont typeface="+mj-lt"/>
              <a:buAutoNum type="arabicPeriod"/>
            </a:pPr>
            <a:r>
              <a:rPr lang="de-DE" sz="1800" dirty="0">
                <a:effectLst/>
                <a:latin typeface="Aptos (Textkörper)"/>
                <a:ea typeface="Calibri" panose="020F0502020204030204" pitchFamily="34" charset="0"/>
                <a:cs typeface="Calibri" panose="020F0502020204030204" pitchFamily="34" charset="0"/>
              </a:rPr>
              <a:t>Welchen Sinn hatten Hausnamen?</a:t>
            </a:r>
            <a:endParaRPr lang="de-DE" sz="1800" dirty="0">
              <a:effectLst/>
              <a:latin typeface="Aptos (Textkörper)"/>
              <a:ea typeface="Calibri" panose="020F0502020204030204" pitchFamily="34" charset="0"/>
            </a:endParaRPr>
          </a:p>
          <a:p>
            <a:pPr marL="342900" indent="-342900">
              <a:buFont typeface="+mj-lt"/>
              <a:buAutoNum type="arabicPeriod"/>
            </a:pPr>
            <a:r>
              <a:rPr lang="de-DE" sz="1800" dirty="0">
                <a:effectLst/>
                <a:latin typeface="Aptos (Textkörper)"/>
                <a:ea typeface="Calibri" panose="020F0502020204030204" pitchFamily="34" charset="0"/>
                <a:cs typeface="Calibri" panose="020F0502020204030204" pitchFamily="34" charset="0"/>
              </a:rPr>
              <a:t>Wie ist das heute?</a:t>
            </a:r>
            <a:endParaRPr lang="de-DE" sz="1800" dirty="0">
              <a:latin typeface="Aptos (Textkörper)"/>
            </a:endParaRPr>
          </a:p>
          <a:p>
            <a:pPr marL="342900" indent="-342900">
              <a:buFont typeface="+mj-lt"/>
              <a:buAutoNum type="arabicPeriod"/>
            </a:pPr>
            <a:endParaRPr lang="de-DE" sz="1800" dirty="0">
              <a:effectLst/>
              <a:latin typeface="Aptos (Textkörper)"/>
              <a:ea typeface="Calibri" panose="020F0502020204030204" pitchFamily="34" charset="0"/>
              <a:cs typeface="Times New Roman" panose="02020603050405020304" pitchFamily="18" charset="0"/>
            </a:endParaRPr>
          </a:p>
        </p:txBody>
      </p:sp>
      <p:pic>
        <p:nvPicPr>
          <p:cNvPr id="13" name="Inhaltsplatzhalter 12" descr="Handgezeichnete Karte einer Gasse.">
            <a:extLst>
              <a:ext uri="{FF2B5EF4-FFF2-40B4-BE49-F238E27FC236}">
                <a16:creationId xmlns:a16="http://schemas.microsoft.com/office/drawing/2014/main" id="{08A44301-CF88-1369-F577-803AA845AE18}"/>
              </a:ext>
            </a:extLst>
          </p:cNvPr>
          <p:cNvPicPr>
            <a:picLocks noGrp="1" noChangeAspect="1"/>
          </p:cNvPicPr>
          <p:nvPr>
            <p:ph sz="half" idx="2"/>
          </p:nvPr>
        </p:nvPicPr>
        <p:blipFill>
          <a:blip r:embed="rId2"/>
          <a:srcRect/>
          <a:stretch/>
        </p:blipFill>
        <p:spPr>
          <a:xfrm>
            <a:off x="7962086" y="360599"/>
            <a:ext cx="2141138" cy="5816364"/>
          </a:xfrm>
        </p:spPr>
      </p:pic>
      <p:sp>
        <p:nvSpPr>
          <p:cNvPr id="5" name="Foliennummernplatzhalter 4">
            <a:extLst>
              <a:ext uri="{FF2B5EF4-FFF2-40B4-BE49-F238E27FC236}">
                <a16:creationId xmlns:a16="http://schemas.microsoft.com/office/drawing/2014/main" id="{61B70E45-9E41-183B-F051-EDAFF84BBB48}"/>
              </a:ext>
            </a:extLst>
          </p:cNvPr>
          <p:cNvSpPr>
            <a:spLocks noGrp="1"/>
          </p:cNvSpPr>
          <p:nvPr>
            <p:ph type="sldNum" sz="quarter" idx="12"/>
          </p:nvPr>
        </p:nvSpPr>
        <p:spPr/>
        <p:txBody>
          <a:bodyPr/>
          <a:lstStyle/>
          <a:p>
            <a:fld id="{E000AFE4-1DDB-4119-878D-BE52311CFAA2}" type="slidenum">
              <a:rPr lang="de-DE" smtClean="0"/>
              <a:t>5</a:t>
            </a:fld>
            <a:endParaRPr lang="de-DE"/>
          </a:p>
        </p:txBody>
      </p:sp>
      <p:sp>
        <p:nvSpPr>
          <p:cNvPr id="6" name="Textfeld 5">
            <a:extLst>
              <a:ext uri="{FF2B5EF4-FFF2-40B4-BE49-F238E27FC236}">
                <a16:creationId xmlns:a16="http://schemas.microsoft.com/office/drawing/2014/main" id="{7FB67DB7-3410-A028-922C-66E456F4888C}"/>
              </a:ext>
            </a:extLst>
          </p:cNvPr>
          <p:cNvSpPr txBox="1"/>
          <p:nvPr/>
        </p:nvSpPr>
        <p:spPr>
          <a:xfrm>
            <a:off x="2054660" y="5776853"/>
            <a:ext cx="5907426" cy="400110"/>
          </a:xfrm>
          <a:prstGeom prst="rect">
            <a:avLst/>
          </a:prstGeom>
          <a:noFill/>
        </p:spPr>
        <p:txBody>
          <a:bodyPr wrap="square" rtlCol="0">
            <a:spAutoFit/>
          </a:bodyPr>
          <a:lstStyle/>
          <a:p>
            <a:pPr algn="ctr"/>
            <a:r>
              <a:rPr lang="de-DE" sz="1000" dirty="0"/>
              <a:t>Grund-Plan der Judengasse im Jahre 1711: nach dem Plane des Daniel Merian vom 10ten März 1711 gezeichnet. Aus: Alexander Dietz, Stammbuch der Frankfurter Juden, 1907. </a:t>
            </a:r>
            <a:r>
              <a:rPr lang="de-DE" sz="1000" dirty="0">
                <a:hlinkClick r:id="rId3"/>
              </a:rPr>
              <a:t>CC0</a:t>
            </a:r>
            <a:endParaRPr lang="de-DE" sz="1000" dirty="0"/>
          </a:p>
        </p:txBody>
      </p:sp>
    </p:spTree>
    <p:extLst>
      <p:ext uri="{BB962C8B-B14F-4D97-AF65-F5344CB8AC3E}">
        <p14:creationId xmlns:p14="http://schemas.microsoft.com/office/powerpoint/2010/main" val="1557022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0E775F-AA85-5F07-4207-C10D44AFC919}"/>
              </a:ext>
            </a:extLst>
          </p:cNvPr>
          <p:cNvSpPr>
            <a:spLocks noGrp="1"/>
          </p:cNvSpPr>
          <p:nvPr>
            <p:ph type="title"/>
          </p:nvPr>
        </p:nvSpPr>
        <p:spPr/>
        <p:txBody>
          <a:bodyPr/>
          <a:lstStyle/>
          <a:p>
            <a:r>
              <a:rPr lang="de-DE" dirty="0"/>
              <a:t>Arbeitsauftrag</a:t>
            </a:r>
          </a:p>
        </p:txBody>
      </p:sp>
      <p:sp>
        <p:nvSpPr>
          <p:cNvPr id="5" name="Inhaltsplatzhalter 4">
            <a:extLst>
              <a:ext uri="{FF2B5EF4-FFF2-40B4-BE49-F238E27FC236}">
                <a16:creationId xmlns:a16="http://schemas.microsoft.com/office/drawing/2014/main" id="{521E3826-04BA-8EFC-262C-51B9D837D636}"/>
              </a:ext>
            </a:extLst>
          </p:cNvPr>
          <p:cNvSpPr>
            <a:spLocks noGrp="1"/>
          </p:cNvSpPr>
          <p:nvPr>
            <p:ph idx="1"/>
          </p:nvPr>
        </p:nvSpPr>
        <p:spPr/>
        <p:txBody>
          <a:bodyPr/>
          <a:lstStyle/>
          <a:p>
            <a:pPr marL="0" indent="0">
              <a:buNone/>
            </a:pPr>
            <a:r>
              <a:rPr lang="de-DE" sz="2400" b="1" dirty="0">
                <a:effectLst/>
                <a:latin typeface="Aptos (Textkörper)"/>
                <a:ea typeface="Calibri" panose="020F0502020204030204" pitchFamily="34" charset="0"/>
              </a:rPr>
              <a:t>Beschreibe</a:t>
            </a:r>
            <a:r>
              <a:rPr lang="de-DE" sz="2400" dirty="0">
                <a:effectLst/>
                <a:latin typeface="Aptos (Textkörper)"/>
                <a:ea typeface="Calibri" panose="020F0502020204030204" pitchFamily="34" charset="0"/>
              </a:rPr>
              <a:t> möglichst genau, was du auf dem Bild siehst.</a:t>
            </a:r>
          </a:p>
          <a:p>
            <a:pPr marL="0" indent="0">
              <a:buNone/>
            </a:pPr>
            <a:r>
              <a:rPr lang="de-DE" sz="2400" dirty="0">
                <a:effectLst/>
                <a:latin typeface="Aptos (Textkörper)"/>
                <a:ea typeface="Calibri" panose="020F0502020204030204" pitchFamily="34" charset="0"/>
              </a:rPr>
              <a:t>Versuche, die auf dem Gegenstand abgebildeten Hauszeichen zu entschlüsseln.</a:t>
            </a:r>
          </a:p>
          <a:p>
            <a:endParaRPr lang="de-DE" dirty="0"/>
          </a:p>
          <a:p>
            <a:pPr marL="0" indent="0" algn="r">
              <a:buNone/>
            </a:pPr>
            <a:r>
              <a:rPr lang="de-DE" sz="2400" dirty="0"/>
              <a:t>Zeit: 5 Minuten</a:t>
            </a:r>
          </a:p>
        </p:txBody>
      </p:sp>
      <p:sp>
        <p:nvSpPr>
          <p:cNvPr id="3" name="Foliennummernplatzhalter 2">
            <a:extLst>
              <a:ext uri="{FF2B5EF4-FFF2-40B4-BE49-F238E27FC236}">
                <a16:creationId xmlns:a16="http://schemas.microsoft.com/office/drawing/2014/main" id="{684FFE94-4257-A713-30E2-8A0806B6B723}"/>
              </a:ext>
            </a:extLst>
          </p:cNvPr>
          <p:cNvSpPr>
            <a:spLocks noGrp="1"/>
          </p:cNvSpPr>
          <p:nvPr>
            <p:ph type="sldNum" sz="quarter" idx="12"/>
          </p:nvPr>
        </p:nvSpPr>
        <p:spPr/>
        <p:txBody>
          <a:bodyPr/>
          <a:lstStyle/>
          <a:p>
            <a:fld id="{E000AFE4-1DDB-4119-878D-BE52311CFAA2}" type="slidenum">
              <a:rPr lang="de-DE" smtClean="0"/>
              <a:t>6</a:t>
            </a:fld>
            <a:endParaRPr lang="de-DE"/>
          </a:p>
        </p:txBody>
      </p:sp>
    </p:spTree>
    <p:extLst>
      <p:ext uri="{BB962C8B-B14F-4D97-AF65-F5344CB8AC3E}">
        <p14:creationId xmlns:p14="http://schemas.microsoft.com/office/powerpoint/2010/main" val="4275369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46C59-999D-BFEE-B97D-0CEEDAB4E3A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2F7AEB8-9314-D2B6-C918-CBAE4C1305CB}"/>
              </a:ext>
            </a:extLst>
          </p:cNvPr>
          <p:cNvSpPr>
            <a:spLocks noGrp="1"/>
          </p:cNvSpPr>
          <p:nvPr>
            <p:ph type="title"/>
          </p:nvPr>
        </p:nvSpPr>
        <p:spPr/>
        <p:txBody>
          <a:bodyPr/>
          <a:lstStyle/>
          <a:p>
            <a:r>
              <a:rPr lang="de-DE" dirty="0"/>
              <a:t>Arbeitsauftrag</a:t>
            </a:r>
          </a:p>
        </p:txBody>
      </p:sp>
      <p:sp>
        <p:nvSpPr>
          <p:cNvPr id="5" name="Inhaltsplatzhalter 4">
            <a:extLst>
              <a:ext uri="{FF2B5EF4-FFF2-40B4-BE49-F238E27FC236}">
                <a16:creationId xmlns:a16="http://schemas.microsoft.com/office/drawing/2014/main" id="{3D279D21-84A8-C729-0BF3-825B9E4A1C59}"/>
              </a:ext>
            </a:extLst>
          </p:cNvPr>
          <p:cNvSpPr>
            <a:spLocks noGrp="1"/>
          </p:cNvSpPr>
          <p:nvPr>
            <p:ph idx="1"/>
          </p:nvPr>
        </p:nvSpPr>
        <p:spPr/>
        <p:txBody>
          <a:bodyPr/>
          <a:lstStyle/>
          <a:p>
            <a:pPr marL="0" indent="0">
              <a:buNone/>
            </a:pPr>
            <a:r>
              <a:rPr lang="de-DE" sz="2400" dirty="0">
                <a:effectLst/>
                <a:latin typeface="Aptos (Textkörper)"/>
                <a:ea typeface="Calibri" panose="020F0502020204030204" pitchFamily="34" charset="0"/>
              </a:rPr>
              <a:t>Stellt Euch gegenseitig die Hauszeichen und die dazu gehörigen Objekte vor.</a:t>
            </a:r>
          </a:p>
          <a:p>
            <a:pPr marL="0" indent="0">
              <a:buNone/>
            </a:pPr>
            <a:endParaRPr lang="de-DE" sz="2400" dirty="0">
              <a:latin typeface="Aptos (Textkörper)"/>
              <a:ea typeface="Calibri" panose="020F0502020204030204" pitchFamily="34" charset="0"/>
            </a:endParaRPr>
          </a:p>
          <a:p>
            <a:pPr marL="0" indent="0" algn="r">
              <a:buNone/>
            </a:pPr>
            <a:r>
              <a:rPr lang="de-DE" sz="2400" dirty="0"/>
              <a:t>Zeit: 5 Minuten</a:t>
            </a:r>
          </a:p>
        </p:txBody>
      </p:sp>
      <p:sp>
        <p:nvSpPr>
          <p:cNvPr id="3" name="Foliennummernplatzhalter 2">
            <a:extLst>
              <a:ext uri="{FF2B5EF4-FFF2-40B4-BE49-F238E27FC236}">
                <a16:creationId xmlns:a16="http://schemas.microsoft.com/office/drawing/2014/main" id="{CD93FEF0-9C53-F27A-4721-0B8780036E62}"/>
              </a:ext>
            </a:extLst>
          </p:cNvPr>
          <p:cNvSpPr>
            <a:spLocks noGrp="1"/>
          </p:cNvSpPr>
          <p:nvPr>
            <p:ph type="sldNum" sz="quarter" idx="12"/>
          </p:nvPr>
        </p:nvSpPr>
        <p:spPr/>
        <p:txBody>
          <a:bodyPr/>
          <a:lstStyle/>
          <a:p>
            <a:fld id="{E000AFE4-1DDB-4119-878D-BE52311CFAA2}" type="slidenum">
              <a:rPr lang="de-DE" smtClean="0"/>
              <a:t>7</a:t>
            </a:fld>
            <a:endParaRPr lang="de-DE"/>
          </a:p>
        </p:txBody>
      </p:sp>
    </p:spTree>
    <p:extLst>
      <p:ext uri="{BB962C8B-B14F-4D97-AF65-F5344CB8AC3E}">
        <p14:creationId xmlns:p14="http://schemas.microsoft.com/office/powerpoint/2010/main" val="533584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15BC58-51CB-1BED-6E61-DBFCF411629B}"/>
              </a:ext>
            </a:extLst>
          </p:cNvPr>
          <p:cNvSpPr>
            <a:spLocks noGrp="1"/>
          </p:cNvSpPr>
          <p:nvPr>
            <p:ph type="title"/>
          </p:nvPr>
        </p:nvSpPr>
        <p:spPr/>
        <p:txBody>
          <a:bodyPr/>
          <a:lstStyle/>
          <a:p>
            <a:r>
              <a:rPr lang="de-DE" dirty="0"/>
              <a:t>1: Schlussstein des Hauses Goldener Schwan</a:t>
            </a:r>
          </a:p>
        </p:txBody>
      </p:sp>
      <p:pic>
        <p:nvPicPr>
          <p:cNvPr id="7" name="Inhaltsplatzhalter 6" descr="Ein roter Sandsteinblock in Form eines Trapez. Mittig ist ein Vogel mit einem langen Schnabel eingemeißelt.">
            <a:extLst>
              <a:ext uri="{FF2B5EF4-FFF2-40B4-BE49-F238E27FC236}">
                <a16:creationId xmlns:a16="http://schemas.microsoft.com/office/drawing/2014/main" id="{E9DE116A-3956-6237-512E-502C0E86EDE9}"/>
              </a:ext>
            </a:extLst>
          </p:cNvPr>
          <p:cNvPicPr>
            <a:picLocks noGrp="1" noChangeAspect="1"/>
          </p:cNvPicPr>
          <p:nvPr>
            <p:ph idx="1"/>
          </p:nvPr>
        </p:nvPicPr>
        <p:blipFill>
          <a:blip r:embed="rId2"/>
          <a:srcRect/>
          <a:stretch/>
        </p:blipFill>
        <p:spPr>
          <a:xfrm>
            <a:off x="3215640" y="2109629"/>
            <a:ext cx="5760720" cy="3840480"/>
          </a:xfrm>
          <a:prstGeom prst="rect">
            <a:avLst/>
          </a:prstGeom>
        </p:spPr>
      </p:pic>
      <p:sp>
        <p:nvSpPr>
          <p:cNvPr id="3" name="Textfeld 2">
            <a:extLst>
              <a:ext uri="{FF2B5EF4-FFF2-40B4-BE49-F238E27FC236}">
                <a16:creationId xmlns:a16="http://schemas.microsoft.com/office/drawing/2014/main" id="{5382533D-7A08-45DB-93F3-B333732E9EB8}"/>
              </a:ext>
            </a:extLst>
          </p:cNvPr>
          <p:cNvSpPr txBox="1"/>
          <p:nvPr/>
        </p:nvSpPr>
        <p:spPr>
          <a:xfrm>
            <a:off x="3142287" y="6246654"/>
            <a:ext cx="5907426" cy="246221"/>
          </a:xfrm>
          <a:prstGeom prst="rect">
            <a:avLst/>
          </a:prstGeom>
          <a:noFill/>
        </p:spPr>
        <p:txBody>
          <a:bodyPr wrap="square" rtlCol="0">
            <a:spAutoFit/>
          </a:bodyPr>
          <a:lstStyle/>
          <a:p>
            <a:pPr algn="ctr"/>
            <a:r>
              <a:rPr lang="de-DE" sz="1000" dirty="0"/>
              <a:t> Schlussstein des Hauses Goldener Schwan. Foto: Norbert </a:t>
            </a:r>
            <a:r>
              <a:rPr lang="de-DE" sz="1000" dirty="0" err="1"/>
              <a:t>Miguletz</a:t>
            </a:r>
            <a:r>
              <a:rPr lang="de-DE" sz="1000" dirty="0"/>
              <a:t>, </a:t>
            </a:r>
            <a:r>
              <a:rPr lang="de-DE" sz="1000" dirty="0">
                <a:hlinkClick r:id="rId3"/>
              </a:rPr>
              <a:t>CC BY-SA 4.0</a:t>
            </a:r>
            <a:endParaRPr lang="de-DE" sz="1000" dirty="0"/>
          </a:p>
        </p:txBody>
      </p:sp>
      <p:sp>
        <p:nvSpPr>
          <p:cNvPr id="4" name="Foliennummernplatzhalter 3">
            <a:extLst>
              <a:ext uri="{FF2B5EF4-FFF2-40B4-BE49-F238E27FC236}">
                <a16:creationId xmlns:a16="http://schemas.microsoft.com/office/drawing/2014/main" id="{47D31747-DDA2-6A57-6A67-7F3D77C306E5}"/>
              </a:ext>
            </a:extLst>
          </p:cNvPr>
          <p:cNvSpPr>
            <a:spLocks noGrp="1"/>
          </p:cNvSpPr>
          <p:nvPr>
            <p:ph type="sldNum" sz="quarter" idx="12"/>
          </p:nvPr>
        </p:nvSpPr>
        <p:spPr/>
        <p:txBody>
          <a:bodyPr/>
          <a:lstStyle/>
          <a:p>
            <a:fld id="{E000AFE4-1DDB-4119-878D-BE52311CFAA2}" type="slidenum">
              <a:rPr lang="de-DE" smtClean="0"/>
              <a:t>8</a:t>
            </a:fld>
            <a:endParaRPr lang="de-DE"/>
          </a:p>
        </p:txBody>
      </p:sp>
    </p:spTree>
    <p:extLst>
      <p:ext uri="{BB962C8B-B14F-4D97-AF65-F5344CB8AC3E}">
        <p14:creationId xmlns:p14="http://schemas.microsoft.com/office/powerpoint/2010/main" val="3593016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85FD5-8929-8F04-7EA6-664C8EF7BFC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24D497F-117D-8BC1-9CD8-D590AD2BE3A8}"/>
              </a:ext>
            </a:extLst>
          </p:cNvPr>
          <p:cNvSpPr>
            <a:spLocks noGrp="1"/>
          </p:cNvSpPr>
          <p:nvPr>
            <p:ph type="title"/>
          </p:nvPr>
        </p:nvSpPr>
        <p:spPr/>
        <p:txBody>
          <a:bodyPr/>
          <a:lstStyle/>
          <a:p>
            <a:r>
              <a:rPr lang="de-DE" dirty="0"/>
              <a:t>2: Oberlichtgitter des Hauses Rote Traube</a:t>
            </a:r>
          </a:p>
        </p:txBody>
      </p:sp>
      <p:pic>
        <p:nvPicPr>
          <p:cNvPr id="6" name="Inhaltsplatzhalter 5" descr="Ein halbrundes Gitter aus Gußeisen mit geschmiedeten Verzierungen aus Blättern und einer Weintraube in der Mitte.">
            <a:extLst>
              <a:ext uri="{FF2B5EF4-FFF2-40B4-BE49-F238E27FC236}">
                <a16:creationId xmlns:a16="http://schemas.microsoft.com/office/drawing/2014/main" id="{7516B8DE-7A40-338B-5FDB-456A826EAF42}"/>
              </a:ext>
            </a:extLst>
          </p:cNvPr>
          <p:cNvPicPr>
            <a:picLocks noGrp="1" noChangeAspect="1"/>
          </p:cNvPicPr>
          <p:nvPr>
            <p:ph idx="1"/>
          </p:nvPr>
        </p:nvPicPr>
        <p:blipFill>
          <a:blip r:embed="rId2"/>
          <a:srcRect/>
          <a:stretch/>
        </p:blipFill>
        <p:spPr>
          <a:xfrm>
            <a:off x="3215640" y="2081054"/>
            <a:ext cx="5760720" cy="3840480"/>
          </a:xfrm>
          <a:prstGeom prst="rect">
            <a:avLst/>
          </a:prstGeom>
        </p:spPr>
      </p:pic>
      <p:sp>
        <p:nvSpPr>
          <p:cNvPr id="3" name="Textfeld 2">
            <a:extLst>
              <a:ext uri="{FF2B5EF4-FFF2-40B4-BE49-F238E27FC236}">
                <a16:creationId xmlns:a16="http://schemas.microsoft.com/office/drawing/2014/main" id="{41D6A206-3C81-6041-F9C7-1E28103C879F}"/>
              </a:ext>
            </a:extLst>
          </p:cNvPr>
          <p:cNvSpPr txBox="1"/>
          <p:nvPr/>
        </p:nvSpPr>
        <p:spPr>
          <a:xfrm>
            <a:off x="3142287" y="6246654"/>
            <a:ext cx="5907426" cy="246221"/>
          </a:xfrm>
          <a:prstGeom prst="rect">
            <a:avLst/>
          </a:prstGeom>
          <a:noFill/>
        </p:spPr>
        <p:txBody>
          <a:bodyPr wrap="square" rtlCol="0">
            <a:spAutoFit/>
          </a:bodyPr>
          <a:lstStyle/>
          <a:p>
            <a:pPr algn="ctr"/>
            <a:r>
              <a:rPr lang="de-DE" sz="1000" dirty="0"/>
              <a:t> Oberlichtgitter des Hauses Rote Traube. Foto: Norbert </a:t>
            </a:r>
            <a:r>
              <a:rPr lang="de-DE" sz="1000" dirty="0" err="1"/>
              <a:t>Miguletz</a:t>
            </a:r>
            <a:r>
              <a:rPr lang="de-DE" sz="1000" dirty="0"/>
              <a:t>, </a:t>
            </a:r>
            <a:r>
              <a:rPr lang="de-DE" sz="1000" dirty="0">
                <a:hlinkClick r:id="rId3"/>
              </a:rPr>
              <a:t>CC BY-SA 4.0</a:t>
            </a:r>
            <a:endParaRPr lang="de-DE" sz="1000" dirty="0"/>
          </a:p>
        </p:txBody>
      </p:sp>
      <p:sp>
        <p:nvSpPr>
          <p:cNvPr id="4" name="Foliennummernplatzhalter 3">
            <a:extLst>
              <a:ext uri="{FF2B5EF4-FFF2-40B4-BE49-F238E27FC236}">
                <a16:creationId xmlns:a16="http://schemas.microsoft.com/office/drawing/2014/main" id="{ADFD4CE2-45B8-BF31-5F6F-2EE0CCA2F6C0}"/>
              </a:ext>
            </a:extLst>
          </p:cNvPr>
          <p:cNvSpPr>
            <a:spLocks noGrp="1"/>
          </p:cNvSpPr>
          <p:nvPr>
            <p:ph type="sldNum" sz="quarter" idx="12"/>
          </p:nvPr>
        </p:nvSpPr>
        <p:spPr/>
        <p:txBody>
          <a:bodyPr/>
          <a:lstStyle/>
          <a:p>
            <a:fld id="{E000AFE4-1DDB-4119-878D-BE52311CFAA2}" type="slidenum">
              <a:rPr lang="de-DE" smtClean="0"/>
              <a:t>9</a:t>
            </a:fld>
            <a:endParaRPr lang="de-DE"/>
          </a:p>
        </p:txBody>
      </p:sp>
    </p:spTree>
    <p:extLst>
      <p:ext uri="{BB962C8B-B14F-4D97-AF65-F5344CB8AC3E}">
        <p14:creationId xmlns:p14="http://schemas.microsoft.com/office/powerpoint/2010/main" val="252942228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838</Words>
  <Application>Microsoft Office PowerPoint</Application>
  <PresentationFormat>Breitbild</PresentationFormat>
  <Paragraphs>130</Paragraphs>
  <Slides>24</Slides>
  <Notes>0</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24</vt:i4>
      </vt:variant>
    </vt:vector>
  </HeadingPairs>
  <TitlesOfParts>
    <vt:vector size="33" baseType="lpstr">
      <vt:lpstr>Aptos</vt:lpstr>
      <vt:lpstr>Aptos (textkörper)</vt:lpstr>
      <vt:lpstr>Aptos (textkörper)</vt:lpstr>
      <vt:lpstr>Aptos Display</vt:lpstr>
      <vt:lpstr>Arial</vt:lpstr>
      <vt:lpstr>Calibri</vt:lpstr>
      <vt:lpstr>Times New Roman</vt:lpstr>
      <vt:lpstr>Verdana</vt:lpstr>
      <vt:lpstr>Office</vt:lpstr>
      <vt:lpstr>Traube, Bär und goldener Schwan</vt:lpstr>
      <vt:lpstr>Herr Leiter und Frau Kann</vt:lpstr>
      <vt:lpstr>Was ist das für eine Gasse?</vt:lpstr>
      <vt:lpstr>PowerPoint-Präsentation</vt:lpstr>
      <vt:lpstr>Was ist das für eine Gasse?</vt:lpstr>
      <vt:lpstr>Arbeitsauftrag</vt:lpstr>
      <vt:lpstr>Arbeitsauftrag</vt:lpstr>
      <vt:lpstr>1: Schlussstein des Hauses Goldener Schwan</vt:lpstr>
      <vt:lpstr>2: Oberlichtgitter des Hauses Rote Traube</vt:lpstr>
      <vt:lpstr>3: Oberlichtgitter des Hauses Goldener Bär</vt:lpstr>
      <vt:lpstr>4: Grabstein des Mosche Bonn</vt:lpstr>
      <vt:lpstr>5: Grabstein des David Leiter zur Leuchte</vt:lpstr>
      <vt:lpstr>6: Grabstein des Hirz Meise</vt:lpstr>
      <vt:lpstr>Exkurs: Der alte jüdische Friedhof in Frankfurt</vt:lpstr>
      <vt:lpstr>Exkurs: Der alte jüdische Friedhof in Frankfurt</vt:lpstr>
      <vt:lpstr>7: Chanukka-Leuchter</vt:lpstr>
      <vt:lpstr>Arbeitsauftrag</vt:lpstr>
      <vt:lpstr>Welches Hauszeichen passt zu dir? </vt:lpstr>
      <vt:lpstr>PowerPoint-Präsentation</vt:lpstr>
      <vt:lpstr>Entwurfsphase</vt:lpstr>
      <vt:lpstr>Bastelphase</vt:lpstr>
      <vt:lpstr>Präsentation</vt:lpstr>
      <vt:lpstr>Das Judenbaubuch</vt:lpstr>
      <vt:lpstr>Einstieg: Wiederholung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Wasser in der frühen Neuzeit</dc:title>
  <dc:creator>Alexander Schlepper</dc:creator>
  <cp:lastModifiedBy>Alexander Schlepper</cp:lastModifiedBy>
  <cp:revision>16</cp:revision>
  <dcterms:created xsi:type="dcterms:W3CDTF">2024-02-07T15:52:18Z</dcterms:created>
  <dcterms:modified xsi:type="dcterms:W3CDTF">2025-02-17T13:03:51Z</dcterms:modified>
</cp:coreProperties>
</file>